
<file path=[Content_Types].xml><?xml version="1.0" encoding="utf-8"?>
<Types xmlns="http://schemas.openxmlformats.org/package/2006/content-types">
  <Default Extension="fntdata" ContentType="application/x-fontdata"/>
  <Default Extension="gif" ContentType="image/gif"/>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9"/>
  </p:notesMasterIdLst>
  <p:sldIdLst>
    <p:sldId id="256" r:id="rId2"/>
    <p:sldId id="258" r:id="rId3"/>
    <p:sldId id="300" r:id="rId4"/>
    <p:sldId id="303" r:id="rId5"/>
    <p:sldId id="305" r:id="rId6"/>
    <p:sldId id="297" r:id="rId7"/>
    <p:sldId id="328" r:id="rId8"/>
    <p:sldId id="298" r:id="rId9"/>
    <p:sldId id="261" r:id="rId10"/>
    <p:sldId id="299" r:id="rId11"/>
    <p:sldId id="311" r:id="rId12"/>
    <p:sldId id="329" r:id="rId13"/>
    <p:sldId id="314" r:id="rId14"/>
    <p:sldId id="315" r:id="rId15"/>
    <p:sldId id="316" r:id="rId16"/>
    <p:sldId id="317" r:id="rId17"/>
    <p:sldId id="320" r:id="rId18"/>
    <p:sldId id="321" r:id="rId19"/>
    <p:sldId id="323" r:id="rId20"/>
    <p:sldId id="301" r:id="rId21"/>
    <p:sldId id="322" r:id="rId22"/>
    <p:sldId id="324" r:id="rId23"/>
    <p:sldId id="325" r:id="rId24"/>
    <p:sldId id="327" r:id="rId25"/>
    <p:sldId id="326" r:id="rId26"/>
    <p:sldId id="302" r:id="rId27"/>
    <p:sldId id="262" r:id="rId28"/>
  </p:sldIdLst>
  <p:sldSz cx="9144000" cy="5143500" type="screen16x9"/>
  <p:notesSz cx="6858000" cy="9144000"/>
  <p:embeddedFontLst>
    <p:embeddedFont>
      <p:font typeface="Amatic SC" panose="00000500000000000000" pitchFamily="2" charset="-79"/>
      <p:regular r:id="rId30"/>
      <p:bold r:id="rId31"/>
    </p:embeddedFont>
    <p:embeddedFont>
      <p:font typeface="Anaheim" panose="020B0604020202020204" charset="0"/>
      <p:regular r:id="rId32"/>
      <p:bold r:id="rId33"/>
    </p:embeddedFont>
    <p:embeddedFont>
      <p:font typeface="Figtree" panose="020B0604020202020204" charset="0"/>
      <p:regular r:id="rId34"/>
      <p:bold r:id="rId35"/>
      <p:italic r:id="rId36"/>
      <p:boldItalic r:id="rId37"/>
    </p:embeddedFont>
    <p:embeddedFont>
      <p:font typeface="Raleway" pitchFamily="2" charset="0"/>
      <p:regular r:id="rId38"/>
      <p:bold r:id="rId39"/>
      <p:italic r:id="rId40"/>
      <p:boldItalic r:id="rId41"/>
    </p:embeddedFont>
    <p:embeddedFont>
      <p:font typeface="Schibsted Grotesk" panose="020B0604020202020204" charset="0"/>
      <p:regular r:id="rId42"/>
      <p:bold r:id="rId43"/>
      <p:italic r:id="rId44"/>
      <p:boldItalic r:id="rId45"/>
    </p:embeddedFont>
    <p:embeddedFont>
      <p:font typeface="Schibsted Grotesk SemiBold" panose="020B060402020202020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5717A"/>
    <a:srgbClr val="73818B"/>
    <a:srgbClr val="ED2B2B"/>
    <a:srgbClr val="CF1213"/>
    <a:srgbClr val="D7D7D7"/>
    <a:srgbClr val="F0F0F0"/>
    <a:srgbClr val="383838"/>
    <a:srgbClr val="565656"/>
    <a:srgbClr val="2726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B43E1B-478C-4763-B3AE-89D9B550BD5E}">
  <a:tblStyle styleId="{E7B43E1B-478C-4763-B3AE-89D9B550BD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DABB473-F607-411F-9911-1804E27E030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2026" autoAdjust="0"/>
  </p:normalViewPr>
  <p:slideViewPr>
    <p:cSldViewPr snapToGrid="0">
      <p:cViewPr>
        <p:scale>
          <a:sx n="100" d="100"/>
          <a:sy n="100" d="100"/>
        </p:scale>
        <p:origin x="384"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font" Target="fonts/font20.fntdata"/></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jpeg>
</file>

<file path=ppt/media/image35.png>
</file>

<file path=ppt/media/image36.png>
</file>

<file path=ppt/media/image37.png>
</file>

<file path=ppt/media/image38.svg>
</file>

<file path=ppt/media/image39.png>
</file>

<file path=ppt/media/image4.png>
</file>

<file path=ppt/media/image40.png>
</file>

<file path=ppt/media/image41.png>
</file>

<file path=ppt/media/image42.png>
</file>

<file path=ppt/media/image43.svg>
</file>

<file path=ppt/media/image44.png>
</file>

<file path=ppt/media/image45.svg>
</file>

<file path=ppt/media/image46.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645F047-FEF0-FAA8-27D2-1EA28ACA203D}"/>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36D1EFE4-F09D-FAA1-A387-D9CD8AEBB9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2AF8BA66-DE28-10B2-7753-D71F176BDE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86675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a:extLst>
            <a:ext uri="{FF2B5EF4-FFF2-40B4-BE49-F238E27FC236}">
              <a16:creationId xmlns:a16="http://schemas.microsoft.com/office/drawing/2014/main" id="{9211BC55-CA01-BBB7-8B87-43384FCE708E}"/>
            </a:ext>
          </a:extLst>
        </p:cNvPr>
        <p:cNvGrpSpPr/>
        <p:nvPr/>
      </p:nvGrpSpPr>
      <p:grpSpPr>
        <a:xfrm>
          <a:off x="0" y="0"/>
          <a:ext cx="0" cy="0"/>
          <a:chOff x="0" y="0"/>
          <a:chExt cx="0" cy="0"/>
        </a:xfrm>
      </p:grpSpPr>
      <p:sp>
        <p:nvSpPr>
          <p:cNvPr id="891" name="Google Shape;891;g54dda1946d_4_2758:notes">
            <a:extLst>
              <a:ext uri="{FF2B5EF4-FFF2-40B4-BE49-F238E27FC236}">
                <a16:creationId xmlns:a16="http://schemas.microsoft.com/office/drawing/2014/main" id="{D308FBC4-477B-BBBE-C1BB-AD11BBE8EF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54dda1946d_4_2758:notes">
            <a:extLst>
              <a:ext uri="{FF2B5EF4-FFF2-40B4-BE49-F238E27FC236}">
                <a16:creationId xmlns:a16="http://schemas.microsoft.com/office/drawing/2014/main" id="{48603200-36AA-0DAF-827B-7BBA495EFF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7351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C0D2F05-2BB7-371F-170C-1778950ADB3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1B222C9-EBCF-F5F2-A97F-9735BB52BD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68E2BBC9-3219-3725-56B6-88768FE01D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2327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496E82E-D6DA-C4AC-C4D2-637D4041E927}"/>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5103874D-08FE-AFC1-24A7-B2F66D088D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52ABFF91-19BA-48FE-A0EF-9D65FACA24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75475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7722659-67FB-FDED-B980-FD53625580DA}"/>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A89D14E7-18D2-6EDB-3A11-72BE45242D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B2C795A0-9432-0269-54DD-416C6D85A5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057167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39BE9883-DD38-E966-7284-D284660870A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343759E-C927-CEBF-6595-0E2475DC12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B09057D-4C6C-4919-4D06-499386F62B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961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57344D4F-7809-A42A-4E38-64ACC02DF93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15A484CE-A60A-834A-9458-5D6D5D9653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44B77340-E1F8-BC3D-2248-8E8B533FC1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60192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275FC01-4F80-EC5F-8056-1A346A495EAE}"/>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FC78030-4870-020B-D85C-101C78670E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CED5214F-F47B-AACD-E7C1-5F9EA6FF6D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3537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D5ECF7B6-58A9-124F-DA26-4F007B12EDE1}"/>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4DBBDD43-A9D8-2397-D67D-2C79B7CFAB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AE77FB84-BD92-37AF-9948-811940A1A4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428404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855B3BFE-5780-C754-3435-A25A19FB20B9}"/>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0A1666A-E41E-C18B-E428-1FC3E216D8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40C971FF-E7C3-26A6-7AA0-7030CF65AC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98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54788D-9A2C-050D-E9E9-9E774361F3C1}"/>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2A5D516B-1093-0DB0-D752-29B788FB34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F4A97D1-CCF6-F10B-9F4A-FA6952BF4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182946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6CBF347-B081-180F-1556-A83764FC23C4}"/>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D62FE501-6BC3-6B6B-6EAC-CB77DDCA65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838D62D7-14B6-83C0-55D6-4BA57FDD62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27925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E0AD7D2F-5F3B-1368-27A1-BCB23D76F03F}"/>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4184DA4D-7CA0-21C1-857D-988CE10105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FA4F5852-4534-BDFF-DE8A-2118491384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61766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BA49E480-4261-AAF9-9A14-8E55709749B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F66662A2-938F-E6B2-9E38-8641782279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1B4C0610-039C-3CF5-3E9A-7FEB6AD548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375672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a:extLst>
            <a:ext uri="{FF2B5EF4-FFF2-40B4-BE49-F238E27FC236}">
              <a16:creationId xmlns:a16="http://schemas.microsoft.com/office/drawing/2014/main" id="{645F050E-F859-0806-D69B-470D2C51D247}"/>
            </a:ext>
          </a:extLst>
        </p:cNvPr>
        <p:cNvGrpSpPr/>
        <p:nvPr/>
      </p:nvGrpSpPr>
      <p:grpSpPr>
        <a:xfrm>
          <a:off x="0" y="0"/>
          <a:ext cx="0" cy="0"/>
          <a:chOff x="0" y="0"/>
          <a:chExt cx="0" cy="0"/>
        </a:xfrm>
      </p:grpSpPr>
      <p:sp>
        <p:nvSpPr>
          <p:cNvPr id="804" name="Google Shape;804;g184d99d1a72_0_2:notes">
            <a:extLst>
              <a:ext uri="{FF2B5EF4-FFF2-40B4-BE49-F238E27FC236}">
                <a16:creationId xmlns:a16="http://schemas.microsoft.com/office/drawing/2014/main" id="{C6A48EDD-4CD0-A5AF-E599-CA67DCC82B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84d99d1a72_0_2:notes">
            <a:extLst>
              <a:ext uri="{FF2B5EF4-FFF2-40B4-BE49-F238E27FC236}">
                <a16:creationId xmlns:a16="http://schemas.microsoft.com/office/drawing/2014/main" id="{0A571650-A244-A505-7AC0-2B1F91C177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12961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220CEDC7-556A-529F-51BF-271EB6A496E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C35B2934-D96E-6045-65A0-1689E308AB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16845E41-6A16-617A-6018-DB07AE04A2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40154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E05F8B-7484-297E-08AE-D7E3B4172B60}"/>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EBA37E73-9F70-50E1-50A9-AC621DFC0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0E2A7DD7-08ED-1203-EF0C-9A833473B1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826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16137325-70CB-2951-37B9-7F24D7C0BCB2}"/>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8447B623-0D23-5D10-6557-5DB40D07EA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DAB7134F-C59E-85FE-99E2-DE13C9161D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714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28D764C8-D0D6-A156-EDD9-1F0E2427A599}"/>
            </a:ext>
          </a:extLst>
        </p:cNvPr>
        <p:cNvGrpSpPr/>
        <p:nvPr/>
      </p:nvGrpSpPr>
      <p:grpSpPr>
        <a:xfrm>
          <a:off x="0" y="0"/>
          <a:ext cx="0" cy="0"/>
          <a:chOff x="0" y="0"/>
          <a:chExt cx="0" cy="0"/>
        </a:xfrm>
      </p:grpSpPr>
      <p:sp>
        <p:nvSpPr>
          <p:cNvPr id="712" name="Google Shape;712;g54dda1946d_6_332:notes">
            <a:extLst>
              <a:ext uri="{FF2B5EF4-FFF2-40B4-BE49-F238E27FC236}">
                <a16:creationId xmlns:a16="http://schemas.microsoft.com/office/drawing/2014/main" id="{26991BB7-F846-51FF-56AD-010F55D115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54dda1946d_6_332:notes">
            <a:extLst>
              <a:ext uri="{FF2B5EF4-FFF2-40B4-BE49-F238E27FC236}">
                <a16:creationId xmlns:a16="http://schemas.microsoft.com/office/drawing/2014/main" id="{E415BA7E-72BA-E89D-A5FD-77E149B3BA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07993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5E73527B-C835-B17D-AB15-0FF6FC8C8A08}"/>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836F185-2D30-E7F3-E54E-3EDD8689F2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525F0CB2-187D-80A0-FC5E-C1C3D686DB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438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575178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a:extLst>
            <a:ext uri="{FF2B5EF4-FFF2-40B4-BE49-F238E27FC236}">
              <a16:creationId xmlns:a16="http://schemas.microsoft.com/office/drawing/2014/main" id="{49284C26-06E3-8F62-2FBC-5D8FD84A725B}"/>
            </a:ext>
          </a:extLst>
        </p:cNvPr>
        <p:cNvGrpSpPr/>
        <p:nvPr/>
      </p:nvGrpSpPr>
      <p:grpSpPr>
        <a:xfrm>
          <a:off x="0" y="0"/>
          <a:ext cx="0" cy="0"/>
          <a:chOff x="0" y="0"/>
          <a:chExt cx="0" cy="0"/>
        </a:xfrm>
      </p:grpSpPr>
      <p:sp>
        <p:nvSpPr>
          <p:cNvPr id="705" name="Google Shape;705;g54dda1946d_6_308:notes">
            <a:extLst>
              <a:ext uri="{FF2B5EF4-FFF2-40B4-BE49-F238E27FC236}">
                <a16:creationId xmlns:a16="http://schemas.microsoft.com/office/drawing/2014/main" id="{FD29478C-69ED-802F-8224-45B25EE367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08:notes">
            <a:extLst>
              <a:ext uri="{FF2B5EF4-FFF2-40B4-BE49-F238E27FC236}">
                <a16:creationId xmlns:a16="http://schemas.microsoft.com/office/drawing/2014/main" id="{6996687E-1A52-348B-9984-731533770B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536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8565d7c642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8565d7c642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447100" cy="5143501"/>
            <a:chOff x="0" y="0"/>
            <a:chExt cx="9447100" cy="5143501"/>
          </a:xfrm>
        </p:grpSpPr>
        <p:pic>
          <p:nvPicPr>
            <p:cNvPr id="10" name="Google Shape;10;p2"/>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3284977" cy="5143501"/>
            </a:xfrm>
            <a:prstGeom prst="rect">
              <a:avLst/>
            </a:prstGeom>
            <a:noFill/>
            <a:ln>
              <a:noFill/>
            </a:ln>
          </p:spPr>
        </p:pic>
        <p:grpSp>
          <p:nvGrpSpPr>
            <p:cNvPr id="11" name="Google Shape;11;p2"/>
            <p:cNvGrpSpPr/>
            <p:nvPr/>
          </p:nvGrpSpPr>
          <p:grpSpPr>
            <a:xfrm>
              <a:off x="7414451" y="179669"/>
              <a:ext cx="2032649" cy="475796"/>
              <a:chOff x="5000750" y="481775"/>
              <a:chExt cx="1329050" cy="311100"/>
            </a:xfrm>
          </p:grpSpPr>
          <p:sp>
            <p:nvSpPr>
              <p:cNvPr id="12" name="Google Shape;12;p2"/>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521800" y="4385213"/>
              <a:ext cx="1622200" cy="437575"/>
              <a:chOff x="3109550" y="3432375"/>
              <a:chExt cx="1622200" cy="437575"/>
            </a:xfrm>
          </p:grpSpPr>
          <p:sp>
            <p:nvSpPr>
              <p:cNvPr id="21" name="Google Shape;21;p2"/>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81963" y="297475"/>
              <a:ext cx="1262525" cy="484050"/>
              <a:chOff x="1350325" y="970000"/>
              <a:chExt cx="1262525" cy="484050"/>
            </a:xfrm>
          </p:grpSpPr>
          <p:sp>
            <p:nvSpPr>
              <p:cNvPr id="31" name="Google Shape;31;p2"/>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8" name="Google Shape;38;p2"/>
          <p:cNvPicPr preferRelativeResize="0"/>
          <p:nvPr/>
        </p:nvPicPr>
        <p:blipFill>
          <a:blip r:embed="rId3"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9" name="Google Shape;39;p2"/>
          <p:cNvSpPr txBox="1">
            <a:spLocks noGrp="1"/>
          </p:cNvSpPr>
          <p:nvPr>
            <p:ph type="ctrTitle"/>
          </p:nvPr>
        </p:nvSpPr>
        <p:spPr>
          <a:xfrm>
            <a:off x="3467100" y="1023525"/>
            <a:ext cx="4963800" cy="2620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3467100" y="3644175"/>
            <a:ext cx="4963800" cy="455400"/>
          </a:xfrm>
          <a:prstGeom prst="rect">
            <a:avLst/>
          </a:prstGeom>
          <a:solidFill>
            <a:schemeClr val="lt2"/>
          </a:solidFill>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12"/>
        <p:cNvGrpSpPr/>
        <p:nvPr/>
      </p:nvGrpSpPr>
      <p:grpSpPr>
        <a:xfrm>
          <a:off x="0" y="0"/>
          <a:ext cx="0" cy="0"/>
          <a:chOff x="0" y="0"/>
          <a:chExt cx="0" cy="0"/>
        </a:xfrm>
      </p:grpSpPr>
      <p:pic>
        <p:nvPicPr>
          <p:cNvPr id="313" name="Google Shape;313;p14"/>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314" name="Google Shape;314;p14"/>
          <p:cNvSpPr txBox="1">
            <a:spLocks noGrp="1"/>
          </p:cNvSpPr>
          <p:nvPr>
            <p:ph type="title"/>
          </p:nvPr>
        </p:nvSpPr>
        <p:spPr>
          <a:xfrm>
            <a:off x="5358575" y="1653600"/>
            <a:ext cx="2581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5" name="Google Shape;315;p14"/>
          <p:cNvSpPr txBox="1">
            <a:spLocks noGrp="1"/>
          </p:cNvSpPr>
          <p:nvPr>
            <p:ph type="subTitle" idx="1"/>
          </p:nvPr>
        </p:nvSpPr>
        <p:spPr>
          <a:xfrm>
            <a:off x="5358575" y="2226300"/>
            <a:ext cx="2581500" cy="12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16" name="Google Shape;316;p14"/>
          <p:cNvGrpSpPr/>
          <p:nvPr/>
        </p:nvGrpSpPr>
        <p:grpSpPr>
          <a:xfrm>
            <a:off x="-1" y="118701"/>
            <a:ext cx="8430776" cy="5024799"/>
            <a:chOff x="-1" y="118701"/>
            <a:chExt cx="8430776" cy="5024799"/>
          </a:xfrm>
        </p:grpSpPr>
        <p:pic>
          <p:nvPicPr>
            <p:cNvPr id="317" name="Google Shape;317;p14"/>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rot="-5400000">
              <a:off x="-1120149" y="1238850"/>
              <a:ext cx="5024799" cy="2784501"/>
            </a:xfrm>
            <a:prstGeom prst="rect">
              <a:avLst/>
            </a:prstGeom>
            <a:noFill/>
            <a:ln>
              <a:noFill/>
            </a:ln>
          </p:spPr>
        </p:pic>
        <p:grpSp>
          <p:nvGrpSpPr>
            <p:cNvPr id="318" name="Google Shape;318;p14"/>
            <p:cNvGrpSpPr/>
            <p:nvPr/>
          </p:nvGrpSpPr>
          <p:grpSpPr>
            <a:xfrm>
              <a:off x="7398975" y="464425"/>
              <a:ext cx="1031800" cy="150150"/>
              <a:chOff x="3128400" y="1326350"/>
              <a:chExt cx="1031800" cy="150150"/>
            </a:xfrm>
          </p:grpSpPr>
          <p:sp>
            <p:nvSpPr>
              <p:cNvPr id="319" name="Google Shape;319;p14"/>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4"/>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4"/>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4"/>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4"/>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4"/>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14"/>
            <p:cNvGrpSpPr/>
            <p:nvPr/>
          </p:nvGrpSpPr>
          <p:grpSpPr>
            <a:xfrm>
              <a:off x="222575" y="297475"/>
              <a:ext cx="1262525" cy="484050"/>
              <a:chOff x="1350325" y="970000"/>
              <a:chExt cx="1262525" cy="484050"/>
            </a:xfrm>
          </p:grpSpPr>
          <p:sp>
            <p:nvSpPr>
              <p:cNvPr id="326" name="Google Shape;326;p14"/>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4"/>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4"/>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4"/>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4"/>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4"/>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4"/>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33"/>
        <p:cNvGrpSpPr/>
        <p:nvPr/>
      </p:nvGrpSpPr>
      <p:grpSpPr>
        <a:xfrm>
          <a:off x="0" y="0"/>
          <a:ext cx="0" cy="0"/>
          <a:chOff x="0" y="0"/>
          <a:chExt cx="0" cy="0"/>
        </a:xfrm>
      </p:grpSpPr>
      <p:pic>
        <p:nvPicPr>
          <p:cNvPr id="334" name="Google Shape;334;p15"/>
          <p:cNvPicPr preferRelativeResize="0"/>
          <p:nvPr/>
        </p:nvPicPr>
        <p:blipFill>
          <a:blip r:embed="rId2" cstate="email">
            <a:alphaModFix amt="48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35" name="Google Shape;33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6" name="Google Shape;336;p15"/>
          <p:cNvSpPr txBox="1">
            <a:spLocks noGrp="1"/>
          </p:cNvSpPr>
          <p:nvPr>
            <p:ph type="subTitle" idx="1"/>
          </p:nvPr>
        </p:nvSpPr>
        <p:spPr>
          <a:xfrm>
            <a:off x="713225"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15"/>
          <p:cNvSpPr txBox="1">
            <a:spLocks noGrp="1"/>
          </p:cNvSpPr>
          <p:nvPr>
            <p:ph type="subTitle" idx="2"/>
          </p:nvPr>
        </p:nvSpPr>
        <p:spPr>
          <a:xfrm>
            <a:off x="3132150" y="1659913"/>
            <a:ext cx="2879700" cy="106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8" name="Google Shape;338;p15"/>
          <p:cNvSpPr txBox="1">
            <a:spLocks noGrp="1"/>
          </p:cNvSpPr>
          <p:nvPr>
            <p:ph type="subTitle" idx="3"/>
          </p:nvPr>
        </p:nvSpPr>
        <p:spPr>
          <a:xfrm>
            <a:off x="5544301" y="3284425"/>
            <a:ext cx="2879700" cy="123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9" name="Google Shape;339;p15"/>
          <p:cNvSpPr txBox="1">
            <a:spLocks noGrp="1"/>
          </p:cNvSpPr>
          <p:nvPr>
            <p:ph type="subTitle" idx="4"/>
          </p:nvPr>
        </p:nvSpPr>
        <p:spPr>
          <a:xfrm>
            <a:off x="713225"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0" name="Google Shape;340;p15"/>
          <p:cNvSpPr txBox="1">
            <a:spLocks noGrp="1"/>
          </p:cNvSpPr>
          <p:nvPr>
            <p:ph type="subTitle" idx="5"/>
          </p:nvPr>
        </p:nvSpPr>
        <p:spPr>
          <a:xfrm>
            <a:off x="3132142" y="1284013"/>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1" name="Google Shape;341;p15"/>
          <p:cNvSpPr txBox="1">
            <a:spLocks noGrp="1"/>
          </p:cNvSpPr>
          <p:nvPr>
            <p:ph type="subTitle" idx="6"/>
          </p:nvPr>
        </p:nvSpPr>
        <p:spPr>
          <a:xfrm>
            <a:off x="5544301" y="2908525"/>
            <a:ext cx="2879700" cy="45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42" name="Google Shape;342;p15"/>
          <p:cNvGrpSpPr/>
          <p:nvPr/>
        </p:nvGrpSpPr>
        <p:grpSpPr>
          <a:xfrm>
            <a:off x="143489" y="80244"/>
            <a:ext cx="9641927" cy="5227916"/>
            <a:chOff x="143489" y="80244"/>
            <a:chExt cx="9641927" cy="5227916"/>
          </a:xfrm>
        </p:grpSpPr>
        <p:grpSp>
          <p:nvGrpSpPr>
            <p:cNvPr id="343" name="Google Shape;343;p15"/>
            <p:cNvGrpSpPr/>
            <p:nvPr/>
          </p:nvGrpSpPr>
          <p:grpSpPr>
            <a:xfrm>
              <a:off x="7076137" y="80244"/>
              <a:ext cx="2709279" cy="326669"/>
              <a:chOff x="4285100" y="1725050"/>
              <a:chExt cx="1548425" cy="186700"/>
            </a:xfrm>
          </p:grpSpPr>
          <p:sp>
            <p:nvSpPr>
              <p:cNvPr id="344" name="Google Shape;344;p15"/>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5"/>
            <p:cNvGrpSpPr/>
            <p:nvPr/>
          </p:nvGrpSpPr>
          <p:grpSpPr>
            <a:xfrm rot="-5400000">
              <a:off x="-923193" y="3790872"/>
              <a:ext cx="2583970" cy="450606"/>
              <a:chOff x="4249200" y="1851850"/>
              <a:chExt cx="2083175" cy="363275"/>
            </a:xfrm>
          </p:grpSpPr>
          <p:sp>
            <p:nvSpPr>
              <p:cNvPr id="350" name="Google Shape;350;p15"/>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15"/>
            <p:cNvSpPr/>
            <p:nvPr/>
          </p:nvSpPr>
          <p:spPr>
            <a:xfrm>
              <a:off x="397325" y="307985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90"/>
        <p:cNvGrpSpPr/>
        <p:nvPr/>
      </p:nvGrpSpPr>
      <p:grpSpPr>
        <a:xfrm>
          <a:off x="0" y="0"/>
          <a:ext cx="0" cy="0"/>
          <a:chOff x="0" y="0"/>
          <a:chExt cx="0" cy="0"/>
        </a:xfrm>
      </p:grpSpPr>
      <p:pic>
        <p:nvPicPr>
          <p:cNvPr id="391" name="Google Shape;391;p17"/>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392" name="Google Shape;39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3" name="Google Shape;393;p17"/>
          <p:cNvSpPr txBox="1">
            <a:spLocks noGrp="1"/>
          </p:cNvSpPr>
          <p:nvPr>
            <p:ph type="subTitle" idx="1"/>
          </p:nvPr>
        </p:nvSpPr>
        <p:spPr>
          <a:xfrm>
            <a:off x="720000" y="1847318"/>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4" name="Google Shape;394;p17"/>
          <p:cNvSpPr txBox="1">
            <a:spLocks noGrp="1"/>
          </p:cNvSpPr>
          <p:nvPr>
            <p:ph type="subTitle" idx="2"/>
          </p:nvPr>
        </p:nvSpPr>
        <p:spPr>
          <a:xfrm>
            <a:off x="3334906"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5" name="Google Shape;395;p17"/>
          <p:cNvSpPr txBox="1">
            <a:spLocks noGrp="1"/>
          </p:cNvSpPr>
          <p:nvPr>
            <p:ph type="subTitle" idx="3"/>
          </p:nvPr>
        </p:nvSpPr>
        <p:spPr>
          <a:xfrm>
            <a:off x="720000" y="3407350"/>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6" name="Google Shape;396;p17"/>
          <p:cNvSpPr txBox="1">
            <a:spLocks noGrp="1"/>
          </p:cNvSpPr>
          <p:nvPr>
            <p:ph type="subTitle" idx="4"/>
          </p:nvPr>
        </p:nvSpPr>
        <p:spPr>
          <a:xfrm>
            <a:off x="3334910"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7" name="Google Shape;397;p17"/>
          <p:cNvSpPr txBox="1">
            <a:spLocks noGrp="1"/>
          </p:cNvSpPr>
          <p:nvPr>
            <p:ph type="subTitle" idx="5"/>
          </p:nvPr>
        </p:nvSpPr>
        <p:spPr>
          <a:xfrm>
            <a:off x="5954304" y="1847300"/>
            <a:ext cx="24696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8" name="Google Shape;398;p17"/>
          <p:cNvSpPr txBox="1">
            <a:spLocks noGrp="1"/>
          </p:cNvSpPr>
          <p:nvPr>
            <p:ph type="subTitle" idx="6"/>
          </p:nvPr>
        </p:nvSpPr>
        <p:spPr>
          <a:xfrm>
            <a:off x="5954312" y="3407346"/>
            <a:ext cx="24696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9" name="Google Shape;399;p17"/>
          <p:cNvSpPr txBox="1">
            <a:spLocks noGrp="1"/>
          </p:cNvSpPr>
          <p:nvPr>
            <p:ph type="subTitle" idx="7"/>
          </p:nvPr>
        </p:nvSpPr>
        <p:spPr>
          <a:xfrm>
            <a:off x="720000"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0" name="Google Shape;400;p17"/>
          <p:cNvSpPr txBox="1">
            <a:spLocks noGrp="1"/>
          </p:cNvSpPr>
          <p:nvPr>
            <p:ph type="subTitle" idx="8"/>
          </p:nvPr>
        </p:nvSpPr>
        <p:spPr>
          <a:xfrm>
            <a:off x="3334906"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1" name="Google Shape;401;p17"/>
          <p:cNvSpPr txBox="1">
            <a:spLocks noGrp="1"/>
          </p:cNvSpPr>
          <p:nvPr>
            <p:ph type="subTitle" idx="9"/>
          </p:nvPr>
        </p:nvSpPr>
        <p:spPr>
          <a:xfrm>
            <a:off x="5954304" y="1379200"/>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2" name="Google Shape;402;p17"/>
          <p:cNvSpPr txBox="1">
            <a:spLocks noGrp="1"/>
          </p:cNvSpPr>
          <p:nvPr>
            <p:ph type="subTitle" idx="13"/>
          </p:nvPr>
        </p:nvSpPr>
        <p:spPr>
          <a:xfrm>
            <a:off x="720000"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3" name="Google Shape;403;p17"/>
          <p:cNvSpPr txBox="1">
            <a:spLocks noGrp="1"/>
          </p:cNvSpPr>
          <p:nvPr>
            <p:ph type="subTitle" idx="14"/>
          </p:nvPr>
        </p:nvSpPr>
        <p:spPr>
          <a:xfrm>
            <a:off x="3334906"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04" name="Google Shape;404;p17"/>
          <p:cNvSpPr txBox="1">
            <a:spLocks noGrp="1"/>
          </p:cNvSpPr>
          <p:nvPr>
            <p:ph type="subTitle" idx="15"/>
          </p:nvPr>
        </p:nvSpPr>
        <p:spPr>
          <a:xfrm>
            <a:off x="5954304" y="2936049"/>
            <a:ext cx="2469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05" name="Google Shape;405;p17"/>
          <p:cNvGrpSpPr/>
          <p:nvPr/>
        </p:nvGrpSpPr>
        <p:grpSpPr>
          <a:xfrm>
            <a:off x="43683" y="68227"/>
            <a:ext cx="9393841" cy="5003246"/>
            <a:chOff x="43683" y="68227"/>
            <a:chExt cx="9393841" cy="5003246"/>
          </a:xfrm>
        </p:grpSpPr>
        <p:grpSp>
          <p:nvGrpSpPr>
            <p:cNvPr id="406" name="Google Shape;406;p17"/>
            <p:cNvGrpSpPr/>
            <p:nvPr/>
          </p:nvGrpSpPr>
          <p:grpSpPr>
            <a:xfrm rot="-5400000">
              <a:off x="-1001234" y="3399718"/>
              <a:ext cx="2716671" cy="626838"/>
              <a:chOff x="1492450" y="1911750"/>
              <a:chExt cx="2360475" cy="544650"/>
            </a:xfrm>
          </p:grpSpPr>
          <p:sp>
            <p:nvSpPr>
              <p:cNvPr id="407" name="Google Shape;407;p17"/>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7"/>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7"/>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7"/>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7"/>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7"/>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7"/>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7"/>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7"/>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17"/>
            <p:cNvGrpSpPr/>
            <p:nvPr/>
          </p:nvGrpSpPr>
          <p:grpSpPr>
            <a:xfrm>
              <a:off x="7424013" y="68227"/>
              <a:ext cx="2013511" cy="471285"/>
              <a:chOff x="5000750" y="481775"/>
              <a:chExt cx="1329050" cy="311100"/>
            </a:xfrm>
          </p:grpSpPr>
          <p:sp>
            <p:nvSpPr>
              <p:cNvPr id="431" name="Google Shape;431;p17"/>
              <p:cNvSpPr/>
              <p:nvPr/>
            </p:nvSpPr>
            <p:spPr>
              <a:xfrm>
                <a:off x="5026400" y="621850"/>
                <a:ext cx="1303400" cy="147700"/>
              </a:xfrm>
              <a:custGeom>
                <a:avLst/>
                <a:gdLst/>
                <a:ahLst/>
                <a:cxnLst/>
                <a:rect l="l" t="t" r="r" b="b"/>
                <a:pathLst>
                  <a:path w="52136" h="5908" extrusionOk="0">
                    <a:moveTo>
                      <a:pt x="24815" y="0"/>
                    </a:moveTo>
                    <a:lnTo>
                      <a:pt x="19094" y="5721"/>
                    </a:lnTo>
                    <a:lnTo>
                      <a:pt x="1" y="5721"/>
                    </a:lnTo>
                    <a:lnTo>
                      <a:pt x="1" y="5908"/>
                    </a:lnTo>
                    <a:lnTo>
                      <a:pt x="19170" y="5908"/>
                    </a:lnTo>
                    <a:lnTo>
                      <a:pt x="24891" y="186"/>
                    </a:lnTo>
                    <a:lnTo>
                      <a:pt x="52136" y="186"/>
                    </a:lnTo>
                    <a:cubicBezTo>
                      <a:pt x="52090" y="135"/>
                      <a:pt x="52060" y="69"/>
                      <a:pt x="52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5161775" y="575150"/>
                <a:ext cx="1109150" cy="147725"/>
              </a:xfrm>
              <a:custGeom>
                <a:avLst/>
                <a:gdLst/>
                <a:ahLst/>
                <a:cxnLst/>
                <a:rect l="l" t="t" r="r" b="b"/>
                <a:pathLst>
                  <a:path w="44366" h="5909" extrusionOk="0">
                    <a:moveTo>
                      <a:pt x="19400" y="1"/>
                    </a:moveTo>
                    <a:lnTo>
                      <a:pt x="13679" y="5722"/>
                    </a:lnTo>
                    <a:lnTo>
                      <a:pt x="1" y="5722"/>
                    </a:lnTo>
                    <a:lnTo>
                      <a:pt x="1" y="5908"/>
                    </a:lnTo>
                    <a:lnTo>
                      <a:pt x="13756" y="5908"/>
                    </a:lnTo>
                    <a:lnTo>
                      <a:pt x="19477" y="188"/>
                    </a:lnTo>
                    <a:lnTo>
                      <a:pt x="44350" y="188"/>
                    </a:lnTo>
                    <a:cubicBezTo>
                      <a:pt x="44343" y="125"/>
                      <a:pt x="44349" y="62"/>
                      <a:pt x="4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5270725" y="528425"/>
                <a:ext cx="949350" cy="147725"/>
              </a:xfrm>
              <a:custGeom>
                <a:avLst/>
                <a:gdLst/>
                <a:ahLst/>
                <a:cxnLst/>
                <a:rect l="l" t="t" r="r" b="b"/>
                <a:pathLst>
                  <a:path w="37974" h="5909" extrusionOk="0">
                    <a:moveTo>
                      <a:pt x="15042" y="1"/>
                    </a:moveTo>
                    <a:lnTo>
                      <a:pt x="9321" y="5722"/>
                    </a:lnTo>
                    <a:lnTo>
                      <a:pt x="0" y="5722"/>
                    </a:lnTo>
                    <a:lnTo>
                      <a:pt x="0" y="5908"/>
                    </a:lnTo>
                    <a:lnTo>
                      <a:pt x="9398" y="5908"/>
                    </a:lnTo>
                    <a:lnTo>
                      <a:pt x="15119" y="188"/>
                    </a:lnTo>
                    <a:lnTo>
                      <a:pt x="37974" y="188"/>
                    </a:lnTo>
                    <a:cubicBezTo>
                      <a:pt x="37954" y="128"/>
                      <a:pt x="37949" y="64"/>
                      <a:pt x="37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5360950" y="481775"/>
                <a:ext cx="831450" cy="147700"/>
              </a:xfrm>
              <a:custGeom>
                <a:avLst/>
                <a:gdLst/>
                <a:ahLst/>
                <a:cxnLst/>
                <a:rect l="l" t="t" r="r" b="b"/>
                <a:pathLst>
                  <a:path w="33258" h="5908" extrusionOk="0">
                    <a:moveTo>
                      <a:pt x="11433" y="0"/>
                    </a:moveTo>
                    <a:lnTo>
                      <a:pt x="5712" y="5722"/>
                    </a:lnTo>
                    <a:lnTo>
                      <a:pt x="0" y="5722"/>
                    </a:lnTo>
                    <a:lnTo>
                      <a:pt x="0" y="5908"/>
                    </a:lnTo>
                    <a:lnTo>
                      <a:pt x="5789" y="5908"/>
                    </a:lnTo>
                    <a:lnTo>
                      <a:pt x="11510" y="186"/>
                    </a:lnTo>
                    <a:lnTo>
                      <a:pt x="33257" y="186"/>
                    </a:lnTo>
                    <a:cubicBezTo>
                      <a:pt x="33236" y="125"/>
                      <a:pt x="33228" y="61"/>
                      <a:pt x="33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5335300" y="601475"/>
                <a:ext cx="51375" cy="51375"/>
              </a:xfrm>
              <a:custGeom>
                <a:avLst/>
                <a:gdLst/>
                <a:ahLst/>
                <a:cxnLst/>
                <a:rect l="l" t="t" r="r" b="b"/>
                <a:pathLst>
                  <a:path w="2055" h="2055" extrusionOk="0">
                    <a:moveTo>
                      <a:pt x="2055" y="1027"/>
                    </a:moveTo>
                    <a:cubicBezTo>
                      <a:pt x="2055" y="1594"/>
                      <a:pt x="1596" y="2055"/>
                      <a:pt x="1027" y="2055"/>
                    </a:cubicBezTo>
                    <a:cubicBezTo>
                      <a:pt x="460" y="2055"/>
                      <a:pt x="0" y="1594"/>
                      <a:pt x="0" y="1027"/>
                    </a:cubicBezTo>
                    <a:cubicBezTo>
                      <a:pt x="0" y="460"/>
                      <a:pt x="459" y="0"/>
                      <a:pt x="1027" y="0"/>
                    </a:cubicBezTo>
                    <a:cubicBezTo>
                      <a:pt x="1594" y="0"/>
                      <a:pt x="2055" y="461"/>
                      <a:pt x="2055" y="1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7"/>
              <p:cNvSpPr/>
              <p:nvPr/>
            </p:nvSpPr>
            <p:spPr>
              <a:xfrm>
                <a:off x="5245025" y="648125"/>
                <a:ext cx="51400" cy="51400"/>
              </a:xfrm>
              <a:custGeom>
                <a:avLst/>
                <a:gdLst/>
                <a:ahLst/>
                <a:cxnLst/>
                <a:rect l="l" t="t" r="r" b="b"/>
                <a:pathLst>
                  <a:path w="2056" h="2056" extrusionOk="0">
                    <a:moveTo>
                      <a:pt x="2055" y="1028"/>
                    </a:moveTo>
                    <a:cubicBezTo>
                      <a:pt x="2055" y="1595"/>
                      <a:pt x="1595" y="2055"/>
                      <a:pt x="1028" y="2055"/>
                    </a:cubicBezTo>
                    <a:cubicBezTo>
                      <a:pt x="459" y="2055"/>
                      <a:pt x="1" y="1594"/>
                      <a:pt x="1" y="1028"/>
                    </a:cubicBezTo>
                    <a:cubicBezTo>
                      <a:pt x="1" y="462"/>
                      <a:pt x="459" y="1"/>
                      <a:pt x="1028" y="1"/>
                    </a:cubicBezTo>
                    <a:cubicBezTo>
                      <a:pt x="1595"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7"/>
              <p:cNvSpPr/>
              <p:nvPr/>
            </p:nvSpPr>
            <p:spPr>
              <a:xfrm>
                <a:off x="5134550" y="694825"/>
                <a:ext cx="51400" cy="51400"/>
              </a:xfrm>
              <a:custGeom>
                <a:avLst/>
                <a:gdLst/>
                <a:ahLst/>
                <a:cxnLst/>
                <a:rect l="l" t="t" r="r" b="b"/>
                <a:pathLst>
                  <a:path w="2056" h="2056" extrusionOk="0">
                    <a:moveTo>
                      <a:pt x="2055" y="1028"/>
                    </a:moveTo>
                    <a:cubicBezTo>
                      <a:pt x="2055" y="1594"/>
                      <a:pt x="1594" y="2055"/>
                      <a:pt x="1028" y="2055"/>
                    </a:cubicBezTo>
                    <a:cubicBezTo>
                      <a:pt x="461" y="2055"/>
                      <a:pt x="0" y="1594"/>
                      <a:pt x="0" y="1028"/>
                    </a:cubicBezTo>
                    <a:cubicBezTo>
                      <a:pt x="0" y="461"/>
                      <a:pt x="461" y="0"/>
                      <a:pt x="1028" y="0"/>
                    </a:cubicBezTo>
                    <a:cubicBezTo>
                      <a:pt x="1595" y="0"/>
                      <a:pt x="2055" y="461"/>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7"/>
              <p:cNvSpPr/>
              <p:nvPr/>
            </p:nvSpPr>
            <p:spPr>
              <a:xfrm>
                <a:off x="5000750" y="741475"/>
                <a:ext cx="51400" cy="51400"/>
              </a:xfrm>
              <a:custGeom>
                <a:avLst/>
                <a:gdLst/>
                <a:ahLst/>
                <a:cxnLst/>
                <a:rect l="l" t="t" r="r" b="b"/>
                <a:pathLst>
                  <a:path w="2056" h="2056" extrusionOk="0">
                    <a:moveTo>
                      <a:pt x="2055" y="1028"/>
                    </a:moveTo>
                    <a:cubicBezTo>
                      <a:pt x="2055" y="1596"/>
                      <a:pt x="1596" y="2056"/>
                      <a:pt x="1028" y="2056"/>
                    </a:cubicBezTo>
                    <a:cubicBezTo>
                      <a:pt x="460" y="2056"/>
                      <a:pt x="0" y="1595"/>
                      <a:pt x="0" y="1028"/>
                    </a:cubicBezTo>
                    <a:cubicBezTo>
                      <a:pt x="0" y="462"/>
                      <a:pt x="460" y="1"/>
                      <a:pt x="1028" y="1"/>
                    </a:cubicBezTo>
                    <a:cubicBezTo>
                      <a:pt x="1596" y="1"/>
                      <a:pt x="2055" y="462"/>
                      <a:pt x="2055" y="10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97"/>
        <p:cNvGrpSpPr/>
        <p:nvPr/>
      </p:nvGrpSpPr>
      <p:grpSpPr>
        <a:xfrm>
          <a:off x="0" y="0"/>
          <a:ext cx="0" cy="0"/>
          <a:chOff x="0" y="0"/>
          <a:chExt cx="0" cy="0"/>
        </a:xfrm>
      </p:grpSpPr>
      <p:pic>
        <p:nvPicPr>
          <p:cNvPr id="598" name="Google Shape;598;p23"/>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5410202" cy="2270775"/>
          </a:xfrm>
          <a:prstGeom prst="rect">
            <a:avLst/>
          </a:prstGeom>
          <a:noFill/>
          <a:ln>
            <a:noFill/>
          </a:ln>
        </p:spPr>
      </p:pic>
      <p:grpSp>
        <p:nvGrpSpPr>
          <p:cNvPr id="599" name="Google Shape;599;p23"/>
          <p:cNvGrpSpPr/>
          <p:nvPr/>
        </p:nvGrpSpPr>
        <p:grpSpPr>
          <a:xfrm>
            <a:off x="7667325" y="4361975"/>
            <a:ext cx="1262525" cy="484050"/>
            <a:chOff x="1350325" y="970000"/>
            <a:chExt cx="1262525" cy="484050"/>
          </a:xfrm>
        </p:grpSpPr>
        <p:sp>
          <p:nvSpPr>
            <p:cNvPr id="600" name="Google Shape;600;p23"/>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3"/>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3"/>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3"/>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3"/>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3"/>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3"/>
          <p:cNvGrpSpPr/>
          <p:nvPr/>
        </p:nvGrpSpPr>
        <p:grpSpPr>
          <a:xfrm>
            <a:off x="6647700" y="4034400"/>
            <a:ext cx="1783075" cy="177800"/>
            <a:chOff x="4561725" y="1146400"/>
            <a:chExt cx="1783075" cy="177800"/>
          </a:xfrm>
        </p:grpSpPr>
        <p:sp>
          <p:nvSpPr>
            <p:cNvPr id="608" name="Google Shape;608;p23"/>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16"/>
        <p:cNvGrpSpPr/>
        <p:nvPr/>
      </p:nvGrpSpPr>
      <p:grpSpPr>
        <a:xfrm>
          <a:off x="0" y="0"/>
          <a:ext cx="0" cy="0"/>
          <a:chOff x="0" y="0"/>
          <a:chExt cx="0" cy="0"/>
        </a:xfrm>
      </p:grpSpPr>
      <p:grpSp>
        <p:nvGrpSpPr>
          <p:cNvPr id="617" name="Google Shape;617;p24"/>
          <p:cNvGrpSpPr/>
          <p:nvPr/>
        </p:nvGrpSpPr>
        <p:grpSpPr>
          <a:xfrm>
            <a:off x="128510" y="127582"/>
            <a:ext cx="9015493" cy="5055071"/>
            <a:chOff x="128510" y="127582"/>
            <a:chExt cx="9015493" cy="5055071"/>
          </a:xfrm>
        </p:grpSpPr>
        <p:pic>
          <p:nvPicPr>
            <p:cNvPr id="618" name="Google Shape;618;p24"/>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rot="10800000">
              <a:off x="4712177" y="2735578"/>
              <a:ext cx="4431826" cy="2447075"/>
            </a:xfrm>
            <a:prstGeom prst="rect">
              <a:avLst/>
            </a:prstGeom>
            <a:noFill/>
            <a:ln>
              <a:noFill/>
            </a:ln>
          </p:spPr>
        </p:pic>
        <p:grpSp>
          <p:nvGrpSpPr>
            <p:cNvPr id="619" name="Google Shape;619;p24"/>
            <p:cNvGrpSpPr/>
            <p:nvPr/>
          </p:nvGrpSpPr>
          <p:grpSpPr>
            <a:xfrm>
              <a:off x="128509" y="127582"/>
              <a:ext cx="3570454" cy="823838"/>
              <a:chOff x="1492450" y="1911750"/>
              <a:chExt cx="2360475" cy="544650"/>
            </a:xfrm>
          </p:grpSpPr>
          <p:sp>
            <p:nvSpPr>
              <p:cNvPr id="620" name="Google Shape;620;p24"/>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4"/>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4"/>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4"/>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4"/>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4"/>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4"/>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4"/>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extLst>
      <p:ext uri="{BB962C8B-B14F-4D97-AF65-F5344CB8AC3E}">
        <p14:creationId xmlns:p14="http://schemas.microsoft.com/office/powerpoint/2010/main" val="2367228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pic>
        <p:nvPicPr>
          <p:cNvPr id="42" name="Google Shape;42;p3"/>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flipH="1">
            <a:off x="-1" y="0"/>
            <a:ext cx="9143998" cy="5143500"/>
          </a:xfrm>
          <a:prstGeom prst="rect">
            <a:avLst/>
          </a:prstGeom>
          <a:noFill/>
          <a:ln>
            <a:noFill/>
          </a:ln>
        </p:spPr>
      </p:pic>
      <p:grpSp>
        <p:nvGrpSpPr>
          <p:cNvPr id="43" name="Google Shape;43;p3"/>
          <p:cNvGrpSpPr/>
          <p:nvPr/>
        </p:nvGrpSpPr>
        <p:grpSpPr>
          <a:xfrm>
            <a:off x="84425" y="0"/>
            <a:ext cx="9059570" cy="5041475"/>
            <a:chOff x="84425" y="0"/>
            <a:chExt cx="9059570" cy="5041475"/>
          </a:xfrm>
        </p:grpSpPr>
        <p:pic>
          <p:nvPicPr>
            <p:cNvPr id="44" name="Google Shape;44;p3"/>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flipH="1">
              <a:off x="4685545" y="0"/>
              <a:ext cx="4458450" cy="4180174"/>
            </a:xfrm>
            <a:prstGeom prst="rect">
              <a:avLst/>
            </a:prstGeom>
            <a:noFill/>
            <a:ln>
              <a:noFill/>
            </a:ln>
          </p:spPr>
        </p:pic>
        <p:grpSp>
          <p:nvGrpSpPr>
            <p:cNvPr id="45" name="Google Shape;45;p3"/>
            <p:cNvGrpSpPr/>
            <p:nvPr/>
          </p:nvGrpSpPr>
          <p:grpSpPr>
            <a:xfrm>
              <a:off x="84425" y="4603900"/>
              <a:ext cx="1622200" cy="437575"/>
              <a:chOff x="3109550" y="3432375"/>
              <a:chExt cx="1622200" cy="437575"/>
            </a:xfrm>
          </p:grpSpPr>
          <p:sp>
            <p:nvSpPr>
              <p:cNvPr id="46" name="Google Shape;46;p3"/>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3"/>
            <p:cNvGrpSpPr/>
            <p:nvPr/>
          </p:nvGrpSpPr>
          <p:grpSpPr>
            <a:xfrm flipH="1">
              <a:off x="7398975" y="4528925"/>
              <a:ext cx="1031800" cy="150150"/>
              <a:chOff x="3128400" y="1326350"/>
              <a:chExt cx="1031800" cy="150150"/>
            </a:xfrm>
          </p:grpSpPr>
          <p:sp>
            <p:nvSpPr>
              <p:cNvPr id="56" name="Google Shape;56;p3"/>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3"/>
          <p:cNvSpPr txBox="1">
            <a:spLocks noGrp="1"/>
          </p:cNvSpPr>
          <p:nvPr>
            <p:ph type="title"/>
          </p:nvPr>
        </p:nvSpPr>
        <p:spPr>
          <a:xfrm>
            <a:off x="3833225" y="2360638"/>
            <a:ext cx="3325500" cy="15195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3" name="Google Shape;63;p3"/>
          <p:cNvSpPr txBox="1">
            <a:spLocks noGrp="1"/>
          </p:cNvSpPr>
          <p:nvPr>
            <p:ph type="title" idx="2" hasCustomPrompt="1"/>
          </p:nvPr>
        </p:nvSpPr>
        <p:spPr>
          <a:xfrm>
            <a:off x="4947275" y="126323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4" name="Google Shape;64;p3"/>
          <p:cNvSpPr>
            <a:spLocks noGrp="1"/>
          </p:cNvSpPr>
          <p:nvPr>
            <p:ph type="pic" idx="3"/>
          </p:nvPr>
        </p:nvSpPr>
        <p:spPr>
          <a:xfrm>
            <a:off x="713225" y="539500"/>
            <a:ext cx="2967300" cy="4064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pic>
        <p:nvPicPr>
          <p:cNvPr id="95" name="Google Shape;95;p5"/>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96" name="Google Shape;9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5"/>
          <p:cNvSpPr txBox="1">
            <a:spLocks noGrp="1"/>
          </p:cNvSpPr>
          <p:nvPr>
            <p:ph type="subTitle" idx="1"/>
          </p:nvPr>
        </p:nvSpPr>
        <p:spPr>
          <a:xfrm>
            <a:off x="4718748"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5"/>
          <p:cNvSpPr txBox="1">
            <a:spLocks noGrp="1"/>
          </p:cNvSpPr>
          <p:nvPr>
            <p:ph type="subTitle" idx="2"/>
          </p:nvPr>
        </p:nvSpPr>
        <p:spPr>
          <a:xfrm>
            <a:off x="1121950" y="2780225"/>
            <a:ext cx="3303300" cy="130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5"/>
          <p:cNvSpPr txBox="1">
            <a:spLocks noGrp="1"/>
          </p:cNvSpPr>
          <p:nvPr>
            <p:ph type="subTitle" idx="3"/>
          </p:nvPr>
        </p:nvSpPr>
        <p:spPr>
          <a:xfrm>
            <a:off x="1121950"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5"/>
          <p:cNvSpPr txBox="1">
            <a:spLocks noGrp="1"/>
          </p:cNvSpPr>
          <p:nvPr>
            <p:ph type="subTitle" idx="4"/>
          </p:nvPr>
        </p:nvSpPr>
        <p:spPr>
          <a:xfrm>
            <a:off x="4718746" y="2407925"/>
            <a:ext cx="3303300" cy="44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1" name="Google Shape;101;p5"/>
          <p:cNvGrpSpPr/>
          <p:nvPr/>
        </p:nvGrpSpPr>
        <p:grpSpPr>
          <a:xfrm>
            <a:off x="107166" y="282117"/>
            <a:ext cx="9564630" cy="4770320"/>
            <a:chOff x="107166" y="282117"/>
            <a:chExt cx="9564630" cy="4770320"/>
          </a:xfrm>
        </p:grpSpPr>
        <p:grpSp>
          <p:nvGrpSpPr>
            <p:cNvPr id="102" name="Google Shape;102;p5"/>
            <p:cNvGrpSpPr/>
            <p:nvPr/>
          </p:nvGrpSpPr>
          <p:grpSpPr>
            <a:xfrm rot="10800000" flipH="1">
              <a:off x="107166" y="282117"/>
              <a:ext cx="1908356" cy="514763"/>
              <a:chOff x="3109550" y="3432375"/>
              <a:chExt cx="1622200" cy="437575"/>
            </a:xfrm>
          </p:grpSpPr>
          <p:sp>
            <p:nvSpPr>
              <p:cNvPr id="103" name="Google Shape;103;p5"/>
              <p:cNvSpPr/>
              <p:nvPr/>
            </p:nvSpPr>
            <p:spPr>
              <a:xfrm>
                <a:off x="3980725" y="3817350"/>
                <a:ext cx="727150" cy="7350"/>
              </a:xfrm>
              <a:custGeom>
                <a:avLst/>
                <a:gdLst/>
                <a:ahLst/>
                <a:cxnLst/>
                <a:rect l="l" t="t" r="r" b="b"/>
                <a:pathLst>
                  <a:path w="29086" h="294" extrusionOk="0">
                    <a:moveTo>
                      <a:pt x="148" y="0"/>
                    </a:moveTo>
                    <a:cubicBezTo>
                      <a:pt x="66" y="0"/>
                      <a:pt x="1" y="65"/>
                      <a:pt x="1" y="147"/>
                    </a:cubicBezTo>
                    <a:cubicBezTo>
                      <a:pt x="1" y="228"/>
                      <a:pt x="66" y="294"/>
                      <a:pt x="148" y="294"/>
                    </a:cubicBezTo>
                    <a:lnTo>
                      <a:pt x="28937" y="294"/>
                    </a:lnTo>
                    <a:cubicBezTo>
                      <a:pt x="29019" y="294"/>
                      <a:pt x="29084" y="226"/>
                      <a:pt x="29085" y="147"/>
                    </a:cubicBezTo>
                    <a:cubicBezTo>
                      <a:pt x="29085" y="65"/>
                      <a:pt x="29020" y="0"/>
                      <a:pt x="28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4676550" y="3793425"/>
                <a:ext cx="55200" cy="55200"/>
              </a:xfrm>
              <a:custGeom>
                <a:avLst/>
                <a:gdLst/>
                <a:ahLst/>
                <a:cxnLst/>
                <a:rect l="l" t="t" r="r" b="b"/>
                <a:pathLst>
                  <a:path w="2208" h="2208" extrusionOk="0">
                    <a:moveTo>
                      <a:pt x="1104" y="0"/>
                    </a:moveTo>
                    <a:cubicBezTo>
                      <a:pt x="495" y="0"/>
                      <a:pt x="1" y="494"/>
                      <a:pt x="1" y="1104"/>
                    </a:cubicBezTo>
                    <a:cubicBezTo>
                      <a:pt x="1" y="1713"/>
                      <a:pt x="495" y="2207"/>
                      <a:pt x="1104" y="2207"/>
                    </a:cubicBezTo>
                    <a:cubicBezTo>
                      <a:pt x="1713" y="2207"/>
                      <a:pt x="2208" y="1713"/>
                      <a:pt x="2208" y="1104"/>
                    </a:cubicBezTo>
                    <a:cubicBezTo>
                      <a:pt x="2208" y="494"/>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3154450" y="3477650"/>
                <a:ext cx="347750" cy="347050"/>
              </a:xfrm>
              <a:custGeom>
                <a:avLst/>
                <a:gdLst/>
                <a:ahLst/>
                <a:cxnLst/>
                <a:rect l="l" t="t" r="r" b="b"/>
                <a:pathLst>
                  <a:path w="13910" h="13882" extrusionOk="0">
                    <a:moveTo>
                      <a:pt x="162" y="0"/>
                    </a:moveTo>
                    <a:cubicBezTo>
                      <a:pt x="124" y="0"/>
                      <a:pt x="86" y="15"/>
                      <a:pt x="57" y="43"/>
                    </a:cubicBezTo>
                    <a:cubicBezTo>
                      <a:pt x="1" y="100"/>
                      <a:pt x="1" y="193"/>
                      <a:pt x="57" y="251"/>
                    </a:cubicBezTo>
                    <a:lnTo>
                      <a:pt x="13645" y="13838"/>
                    </a:lnTo>
                    <a:cubicBezTo>
                      <a:pt x="13674" y="13866"/>
                      <a:pt x="13711" y="13882"/>
                      <a:pt x="13749" y="13882"/>
                    </a:cubicBezTo>
                    <a:cubicBezTo>
                      <a:pt x="13787" y="13882"/>
                      <a:pt x="13824" y="13866"/>
                      <a:pt x="13852" y="13838"/>
                    </a:cubicBezTo>
                    <a:cubicBezTo>
                      <a:pt x="13910" y="13781"/>
                      <a:pt x="13910" y="13687"/>
                      <a:pt x="13852" y="13629"/>
                    </a:cubicBezTo>
                    <a:lnTo>
                      <a:pt x="266" y="43"/>
                    </a:lnTo>
                    <a:cubicBezTo>
                      <a:pt x="237" y="15"/>
                      <a:pt x="199" y="0"/>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3483475" y="3806300"/>
                <a:ext cx="63625" cy="29400"/>
              </a:xfrm>
              <a:custGeom>
                <a:avLst/>
                <a:gdLst/>
                <a:ahLst/>
                <a:cxnLst/>
                <a:rect l="l" t="t" r="r" b="b"/>
                <a:pathLst>
                  <a:path w="2545" h="1176" extrusionOk="0">
                    <a:moveTo>
                      <a:pt x="588" y="1"/>
                    </a:moveTo>
                    <a:cubicBezTo>
                      <a:pt x="263" y="1"/>
                      <a:pt x="1" y="264"/>
                      <a:pt x="1" y="589"/>
                    </a:cubicBezTo>
                    <a:cubicBezTo>
                      <a:pt x="1" y="913"/>
                      <a:pt x="263" y="1176"/>
                      <a:pt x="588" y="1176"/>
                    </a:cubicBezTo>
                    <a:lnTo>
                      <a:pt x="1957" y="1176"/>
                    </a:lnTo>
                    <a:cubicBezTo>
                      <a:pt x="2283" y="1176"/>
                      <a:pt x="2545" y="913"/>
                      <a:pt x="2545" y="589"/>
                    </a:cubicBezTo>
                    <a:cubicBezTo>
                      <a:pt x="2545" y="264"/>
                      <a:pt x="2283"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3605675" y="3806300"/>
                <a:ext cx="271225" cy="29400"/>
              </a:xfrm>
              <a:custGeom>
                <a:avLst/>
                <a:gdLst/>
                <a:ahLst/>
                <a:cxnLst/>
                <a:rect l="l" t="t" r="r" b="b"/>
                <a:pathLst>
                  <a:path w="10849" h="1176" extrusionOk="0">
                    <a:moveTo>
                      <a:pt x="587" y="1"/>
                    </a:moveTo>
                    <a:cubicBezTo>
                      <a:pt x="264" y="1"/>
                      <a:pt x="0" y="264"/>
                      <a:pt x="0" y="589"/>
                    </a:cubicBezTo>
                    <a:cubicBezTo>
                      <a:pt x="0" y="913"/>
                      <a:pt x="264" y="1176"/>
                      <a:pt x="587" y="1176"/>
                    </a:cubicBezTo>
                    <a:lnTo>
                      <a:pt x="3666" y="1176"/>
                    </a:lnTo>
                    <a:cubicBezTo>
                      <a:pt x="3990" y="1176"/>
                      <a:pt x="4253" y="913"/>
                      <a:pt x="4253" y="589"/>
                    </a:cubicBezTo>
                    <a:cubicBezTo>
                      <a:pt x="4253" y="264"/>
                      <a:pt x="3990" y="1"/>
                      <a:pt x="3666" y="1"/>
                    </a:cubicBezTo>
                    <a:close/>
                    <a:moveTo>
                      <a:pt x="7184" y="1"/>
                    </a:moveTo>
                    <a:cubicBezTo>
                      <a:pt x="6859" y="1"/>
                      <a:pt x="6597" y="264"/>
                      <a:pt x="6597" y="589"/>
                    </a:cubicBezTo>
                    <a:cubicBezTo>
                      <a:pt x="6597" y="913"/>
                      <a:pt x="6859" y="1176"/>
                      <a:pt x="7184" y="1176"/>
                    </a:cubicBezTo>
                    <a:lnTo>
                      <a:pt x="10262" y="1176"/>
                    </a:lnTo>
                    <a:cubicBezTo>
                      <a:pt x="10587" y="1176"/>
                      <a:pt x="10849" y="913"/>
                      <a:pt x="10849" y="589"/>
                    </a:cubicBezTo>
                    <a:cubicBezTo>
                      <a:pt x="10849" y="264"/>
                      <a:pt x="10587" y="1"/>
                      <a:pt x="10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3935475" y="3806300"/>
                <a:ext cx="63625" cy="29400"/>
              </a:xfrm>
              <a:custGeom>
                <a:avLst/>
                <a:gdLst/>
                <a:ahLst/>
                <a:cxnLst/>
                <a:rect l="l" t="t" r="r" b="b"/>
                <a:pathLst>
                  <a:path w="2545" h="1176" extrusionOk="0">
                    <a:moveTo>
                      <a:pt x="588" y="1"/>
                    </a:moveTo>
                    <a:cubicBezTo>
                      <a:pt x="263" y="1"/>
                      <a:pt x="1" y="264"/>
                      <a:pt x="1" y="589"/>
                    </a:cubicBezTo>
                    <a:cubicBezTo>
                      <a:pt x="1" y="913"/>
                      <a:pt x="264" y="1176"/>
                      <a:pt x="588" y="1176"/>
                    </a:cubicBezTo>
                    <a:lnTo>
                      <a:pt x="1958" y="1176"/>
                    </a:lnTo>
                    <a:cubicBezTo>
                      <a:pt x="2282" y="1176"/>
                      <a:pt x="2545" y="913"/>
                      <a:pt x="2545" y="589"/>
                    </a:cubicBezTo>
                    <a:cubicBezTo>
                      <a:pt x="2545" y="264"/>
                      <a:pt x="2283"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3109550" y="3432375"/>
                <a:ext cx="97875" cy="97875"/>
              </a:xfrm>
              <a:custGeom>
                <a:avLst/>
                <a:gdLst/>
                <a:ahLst/>
                <a:cxnLst/>
                <a:rect l="l" t="t" r="r" b="b"/>
                <a:pathLst>
                  <a:path w="3915" h="3915" extrusionOk="0">
                    <a:moveTo>
                      <a:pt x="1958" y="1"/>
                    </a:moveTo>
                    <a:cubicBezTo>
                      <a:pt x="877" y="1"/>
                      <a:pt x="1" y="877"/>
                      <a:pt x="1" y="1958"/>
                    </a:cubicBezTo>
                    <a:cubicBezTo>
                      <a:pt x="1" y="3038"/>
                      <a:pt x="877" y="3915"/>
                      <a:pt x="1958" y="3915"/>
                    </a:cubicBezTo>
                    <a:cubicBezTo>
                      <a:pt x="3039" y="3915"/>
                      <a:pt x="3914" y="3038"/>
                      <a:pt x="3914" y="1958"/>
                    </a:cubicBezTo>
                    <a:cubicBezTo>
                      <a:pt x="3914" y="877"/>
                      <a:pt x="3039" y="1"/>
                      <a:pt x="1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4183025" y="3772075"/>
                <a:ext cx="97875" cy="97875"/>
              </a:xfrm>
              <a:custGeom>
                <a:avLst/>
                <a:gdLst/>
                <a:ahLst/>
                <a:cxnLst/>
                <a:rect l="l" t="t" r="r" b="b"/>
                <a:pathLst>
                  <a:path w="3915" h="3915" extrusionOk="0">
                    <a:moveTo>
                      <a:pt x="1957" y="1"/>
                    </a:moveTo>
                    <a:cubicBezTo>
                      <a:pt x="877" y="1"/>
                      <a:pt x="1" y="876"/>
                      <a:pt x="1" y="1958"/>
                    </a:cubicBezTo>
                    <a:cubicBezTo>
                      <a:pt x="1" y="3038"/>
                      <a:pt x="877"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4392475" y="3772075"/>
                <a:ext cx="97850" cy="97875"/>
              </a:xfrm>
              <a:custGeom>
                <a:avLst/>
                <a:gdLst/>
                <a:ahLst/>
                <a:cxnLst/>
                <a:rect l="l" t="t" r="r" b="b"/>
                <a:pathLst>
                  <a:path w="3914" h="3915" extrusionOk="0">
                    <a:moveTo>
                      <a:pt x="1957" y="1"/>
                    </a:moveTo>
                    <a:cubicBezTo>
                      <a:pt x="876" y="1"/>
                      <a:pt x="0" y="876"/>
                      <a:pt x="0" y="1958"/>
                    </a:cubicBezTo>
                    <a:cubicBezTo>
                      <a:pt x="0" y="3038"/>
                      <a:pt x="876" y="3915"/>
                      <a:pt x="1957" y="3915"/>
                    </a:cubicBezTo>
                    <a:cubicBezTo>
                      <a:pt x="3038" y="3915"/>
                      <a:pt x="3914" y="3038"/>
                      <a:pt x="3914" y="1958"/>
                    </a:cubicBezTo>
                    <a:cubicBezTo>
                      <a:pt x="3914" y="876"/>
                      <a:pt x="3038"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5"/>
            <p:cNvGrpSpPr/>
            <p:nvPr/>
          </p:nvGrpSpPr>
          <p:grpSpPr>
            <a:xfrm rot="10800000" flipH="1">
              <a:off x="7189757" y="4479738"/>
              <a:ext cx="2482039" cy="572699"/>
              <a:chOff x="1492450" y="1911750"/>
              <a:chExt cx="2360475" cy="544650"/>
            </a:xfrm>
          </p:grpSpPr>
          <p:sp>
            <p:nvSpPr>
              <p:cNvPr id="113" name="Google Shape;113;p5"/>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2"/>
        <p:cNvGrpSpPr/>
        <p:nvPr/>
      </p:nvGrpSpPr>
      <p:grpSpPr>
        <a:xfrm>
          <a:off x="0" y="0"/>
          <a:ext cx="0" cy="0"/>
          <a:chOff x="0" y="0"/>
          <a:chExt cx="0" cy="0"/>
        </a:xfrm>
      </p:grpSpPr>
      <p:pic>
        <p:nvPicPr>
          <p:cNvPr id="193" name="Google Shape;193;p8"/>
          <p:cNvPicPr preferRelativeResize="0"/>
          <p:nvPr/>
        </p:nvPicPr>
        <p:blipFill>
          <a:blip r:embed="rId2" cstate="email">
            <a:alphaModFix amt="50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194" name="Google Shape;194;p8"/>
          <p:cNvSpPr txBox="1">
            <a:spLocks noGrp="1"/>
          </p:cNvSpPr>
          <p:nvPr>
            <p:ph type="title"/>
          </p:nvPr>
        </p:nvSpPr>
        <p:spPr>
          <a:xfrm>
            <a:off x="3922675"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95" name="Google Shape;195;p8"/>
          <p:cNvGrpSpPr/>
          <p:nvPr/>
        </p:nvGrpSpPr>
        <p:grpSpPr>
          <a:xfrm>
            <a:off x="-937275" y="251463"/>
            <a:ext cx="9368050" cy="4640573"/>
            <a:chOff x="-937275" y="251463"/>
            <a:chExt cx="9368050" cy="4640573"/>
          </a:xfrm>
        </p:grpSpPr>
        <p:pic>
          <p:nvPicPr>
            <p:cNvPr id="196" name="Google Shape;196;p8"/>
            <p:cNvPicPr preferRelativeResize="0"/>
            <p:nvPr/>
          </p:nvPicPr>
          <p:blipFill>
            <a:blip r:embed="rId3" cstate="email">
              <a:alphaModFix/>
              <a:extLst>
                <a:ext uri="{28A0092B-C50C-407E-A947-70E740481C1C}">
                  <a14:useLocalDpi xmlns:a14="http://schemas.microsoft.com/office/drawing/2010/main"/>
                </a:ext>
              </a:extLst>
            </a:blip>
            <a:stretch>
              <a:fillRect/>
            </a:stretch>
          </p:blipFill>
          <p:spPr>
            <a:xfrm>
              <a:off x="-937275" y="251463"/>
              <a:ext cx="4640573" cy="4640573"/>
            </a:xfrm>
            <a:prstGeom prst="rect">
              <a:avLst/>
            </a:prstGeom>
            <a:noFill/>
            <a:ln>
              <a:noFill/>
            </a:ln>
          </p:spPr>
        </p:pic>
        <p:grpSp>
          <p:nvGrpSpPr>
            <p:cNvPr id="197" name="Google Shape;197;p8"/>
            <p:cNvGrpSpPr/>
            <p:nvPr/>
          </p:nvGrpSpPr>
          <p:grpSpPr>
            <a:xfrm>
              <a:off x="7398975" y="464425"/>
              <a:ext cx="1031800" cy="150150"/>
              <a:chOff x="3128400" y="1326350"/>
              <a:chExt cx="1031800" cy="150150"/>
            </a:xfrm>
          </p:grpSpPr>
          <p:sp>
            <p:nvSpPr>
              <p:cNvPr id="198" name="Google Shape;198;p8"/>
              <p:cNvSpPr/>
              <p:nvPr/>
            </p:nvSpPr>
            <p:spPr>
              <a:xfrm>
                <a:off x="3128400" y="1326350"/>
                <a:ext cx="110525" cy="150150"/>
              </a:xfrm>
              <a:custGeom>
                <a:avLst/>
                <a:gdLst/>
                <a:ahLst/>
                <a:cxnLst/>
                <a:rect l="l" t="t" r="r" b="b"/>
                <a:pathLst>
                  <a:path w="4421" h="6006" extrusionOk="0">
                    <a:moveTo>
                      <a:pt x="0" y="0"/>
                    </a:moveTo>
                    <a:lnTo>
                      <a:pt x="1793" y="3004"/>
                    </a:lnTo>
                    <a:lnTo>
                      <a:pt x="0" y="6006"/>
                    </a:lnTo>
                    <a:lnTo>
                      <a:pt x="2630" y="6006"/>
                    </a:lnTo>
                    <a:lnTo>
                      <a:pt x="4420"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3312650" y="1326350"/>
                <a:ext cx="110550" cy="150150"/>
              </a:xfrm>
              <a:custGeom>
                <a:avLst/>
                <a:gdLst/>
                <a:ahLst/>
                <a:cxnLst/>
                <a:rect l="l" t="t" r="r" b="b"/>
                <a:pathLst>
                  <a:path w="4422" h="6006" extrusionOk="0">
                    <a:moveTo>
                      <a:pt x="1" y="0"/>
                    </a:moveTo>
                    <a:lnTo>
                      <a:pt x="1793"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3496900" y="1326350"/>
                <a:ext cx="110525" cy="150150"/>
              </a:xfrm>
              <a:custGeom>
                <a:avLst/>
                <a:gdLst/>
                <a:ahLst/>
                <a:cxnLst/>
                <a:rect l="l" t="t" r="r" b="b"/>
                <a:pathLst>
                  <a:path w="4421" h="6006" extrusionOk="0">
                    <a:moveTo>
                      <a:pt x="1" y="0"/>
                    </a:moveTo>
                    <a:lnTo>
                      <a:pt x="1791" y="3004"/>
                    </a:lnTo>
                    <a:lnTo>
                      <a:pt x="1" y="6006"/>
                    </a:lnTo>
                    <a:lnTo>
                      <a:pt x="2630" y="6006"/>
                    </a:lnTo>
                    <a:lnTo>
                      <a:pt x="4421"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3681150" y="1326350"/>
                <a:ext cx="110525" cy="150150"/>
              </a:xfrm>
              <a:custGeom>
                <a:avLst/>
                <a:gdLst/>
                <a:ahLst/>
                <a:cxnLst/>
                <a:rect l="l" t="t" r="r" b="b"/>
                <a:pathLst>
                  <a:path w="4421" h="6006" extrusionOk="0">
                    <a:moveTo>
                      <a:pt x="0" y="0"/>
                    </a:moveTo>
                    <a:lnTo>
                      <a:pt x="1791" y="3004"/>
                    </a:lnTo>
                    <a:lnTo>
                      <a:pt x="0" y="6006"/>
                    </a:lnTo>
                    <a:lnTo>
                      <a:pt x="2629" y="6006"/>
                    </a:lnTo>
                    <a:lnTo>
                      <a:pt x="4421" y="3004"/>
                    </a:lnTo>
                    <a:lnTo>
                      <a:pt x="2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3865375" y="1326350"/>
                <a:ext cx="110575" cy="150150"/>
              </a:xfrm>
              <a:custGeom>
                <a:avLst/>
                <a:gdLst/>
                <a:ahLst/>
                <a:cxnLst/>
                <a:rect l="l" t="t" r="r" b="b"/>
                <a:pathLst>
                  <a:path w="4423" h="6006" extrusionOk="0">
                    <a:moveTo>
                      <a:pt x="0" y="0"/>
                    </a:moveTo>
                    <a:lnTo>
                      <a:pt x="1793" y="3004"/>
                    </a:lnTo>
                    <a:lnTo>
                      <a:pt x="0" y="6006"/>
                    </a:lnTo>
                    <a:lnTo>
                      <a:pt x="2630" y="6006"/>
                    </a:lnTo>
                    <a:lnTo>
                      <a:pt x="4423" y="3004"/>
                    </a:lnTo>
                    <a:lnTo>
                      <a:pt x="2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4049625" y="1326350"/>
                <a:ext cx="110575" cy="150150"/>
              </a:xfrm>
              <a:custGeom>
                <a:avLst/>
                <a:gdLst/>
                <a:ahLst/>
                <a:cxnLst/>
                <a:rect l="l" t="t" r="r" b="b"/>
                <a:pathLst>
                  <a:path w="4423" h="6006" extrusionOk="0">
                    <a:moveTo>
                      <a:pt x="1" y="0"/>
                    </a:moveTo>
                    <a:lnTo>
                      <a:pt x="1792" y="3004"/>
                    </a:lnTo>
                    <a:lnTo>
                      <a:pt x="1" y="6006"/>
                    </a:lnTo>
                    <a:lnTo>
                      <a:pt x="2631" y="6006"/>
                    </a:lnTo>
                    <a:lnTo>
                      <a:pt x="4422" y="3004"/>
                    </a:lnTo>
                    <a:lnTo>
                      <a:pt x="2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4"/>
        <p:cNvGrpSpPr/>
        <p:nvPr/>
      </p:nvGrpSpPr>
      <p:grpSpPr>
        <a:xfrm>
          <a:off x="0" y="0"/>
          <a:ext cx="0" cy="0"/>
          <a:chOff x="0" y="0"/>
          <a:chExt cx="0" cy="0"/>
        </a:xfrm>
      </p:grpSpPr>
      <p:pic>
        <p:nvPicPr>
          <p:cNvPr id="205" name="Google Shape;205;p9"/>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sp>
        <p:nvSpPr>
          <p:cNvPr id="206" name="Google Shape;206;p9"/>
          <p:cNvSpPr txBox="1">
            <a:spLocks noGrp="1"/>
          </p:cNvSpPr>
          <p:nvPr>
            <p:ph type="title"/>
          </p:nvPr>
        </p:nvSpPr>
        <p:spPr>
          <a:xfrm>
            <a:off x="3557875" y="134505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07" name="Google Shape;207;p9"/>
          <p:cNvSpPr txBox="1">
            <a:spLocks noGrp="1"/>
          </p:cNvSpPr>
          <p:nvPr>
            <p:ph type="subTitle" idx="1"/>
          </p:nvPr>
        </p:nvSpPr>
        <p:spPr>
          <a:xfrm>
            <a:off x="3557875" y="3309450"/>
            <a:ext cx="4872900" cy="4890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08" name="Google Shape;208;p9"/>
          <p:cNvGrpSpPr/>
          <p:nvPr/>
        </p:nvGrpSpPr>
        <p:grpSpPr>
          <a:xfrm>
            <a:off x="-22850" y="-22850"/>
            <a:ext cx="3580725" cy="5173975"/>
            <a:chOff x="-22850" y="-22850"/>
            <a:chExt cx="3580725" cy="5173975"/>
          </a:xfrm>
        </p:grpSpPr>
        <p:pic>
          <p:nvPicPr>
            <p:cNvPr id="209" name="Google Shape;209;p9"/>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rot="-5400000">
              <a:off x="-869000" y="823300"/>
              <a:ext cx="5173975" cy="3481676"/>
            </a:xfrm>
            <a:prstGeom prst="rect">
              <a:avLst/>
            </a:prstGeom>
            <a:noFill/>
            <a:ln>
              <a:noFill/>
            </a:ln>
          </p:spPr>
        </p:pic>
        <p:grpSp>
          <p:nvGrpSpPr>
            <p:cNvPr id="210" name="Google Shape;210;p9"/>
            <p:cNvGrpSpPr/>
            <p:nvPr/>
          </p:nvGrpSpPr>
          <p:grpSpPr>
            <a:xfrm>
              <a:off x="1774800" y="450600"/>
              <a:ext cx="1783075" cy="177800"/>
              <a:chOff x="4561725" y="1146400"/>
              <a:chExt cx="1783075" cy="177800"/>
            </a:xfrm>
          </p:grpSpPr>
          <p:sp>
            <p:nvSpPr>
              <p:cNvPr id="211" name="Google Shape;211;p9"/>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a:off x="5417775" y="1146400"/>
                <a:ext cx="284975" cy="177800"/>
              </a:xfrm>
              <a:custGeom>
                <a:avLst/>
                <a:gdLst/>
                <a:ahLst/>
                <a:cxnLst/>
                <a:rect l="l" t="t" r="r" b="b"/>
                <a:pathLst>
                  <a:path w="11399" h="7112" extrusionOk="0">
                    <a:moveTo>
                      <a:pt x="1" y="0"/>
                    </a:moveTo>
                    <a:lnTo>
                      <a:pt x="6856"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5631800" y="1146400"/>
                <a:ext cx="284975" cy="177800"/>
              </a:xfrm>
              <a:custGeom>
                <a:avLst/>
                <a:gdLst/>
                <a:ahLst/>
                <a:cxnLst/>
                <a:rect l="l" t="t" r="r" b="b"/>
                <a:pathLst>
                  <a:path w="11399" h="7112" extrusionOk="0">
                    <a:moveTo>
                      <a:pt x="1" y="0"/>
                    </a:moveTo>
                    <a:lnTo>
                      <a:pt x="6855" y="7111"/>
                    </a:lnTo>
                    <a:lnTo>
                      <a:pt x="11398" y="7111"/>
                    </a:lnTo>
                    <a:lnTo>
                      <a:pt x="45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a:off x="5845850" y="1146400"/>
                <a:ext cx="284950" cy="177800"/>
              </a:xfrm>
              <a:custGeom>
                <a:avLst/>
                <a:gdLst/>
                <a:ahLst/>
                <a:cxnLst/>
                <a:rect l="l" t="t" r="r" b="b"/>
                <a:pathLst>
                  <a:path w="11398" h="7112" extrusionOk="0">
                    <a:moveTo>
                      <a:pt x="0" y="0"/>
                    </a:moveTo>
                    <a:lnTo>
                      <a:pt x="6854"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9"/>
              <p:cNvSpPr/>
              <p:nvPr/>
            </p:nvSpPr>
            <p:spPr>
              <a:xfrm>
                <a:off x="6059875" y="1146400"/>
                <a:ext cx="284925" cy="177800"/>
              </a:xfrm>
              <a:custGeom>
                <a:avLst/>
                <a:gdLst/>
                <a:ahLst/>
                <a:cxnLst/>
                <a:rect l="l" t="t" r="r" b="b"/>
                <a:pathLst>
                  <a:path w="11397" h="7112" extrusionOk="0">
                    <a:moveTo>
                      <a:pt x="0" y="0"/>
                    </a:moveTo>
                    <a:lnTo>
                      <a:pt x="6854"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10"/>
          <p:cNvSpPr>
            <a:spLocks noGrp="1"/>
          </p:cNvSpPr>
          <p:nvPr>
            <p:ph type="pic" idx="2"/>
          </p:nvPr>
        </p:nvSpPr>
        <p:spPr>
          <a:xfrm>
            <a:off x="0" y="0"/>
            <a:ext cx="9144000" cy="5143500"/>
          </a:xfrm>
          <a:prstGeom prst="rect">
            <a:avLst/>
          </a:prstGeom>
          <a:noFill/>
          <a:ln>
            <a:noFill/>
          </a:ln>
        </p:spPr>
      </p:sp>
      <p:sp>
        <p:nvSpPr>
          <p:cNvPr id="221" name="Google Shape;221;p10"/>
          <p:cNvSpPr txBox="1">
            <a:spLocks noGrp="1"/>
          </p:cNvSpPr>
          <p:nvPr>
            <p:ph type="title"/>
          </p:nvPr>
        </p:nvSpPr>
        <p:spPr>
          <a:xfrm>
            <a:off x="720000" y="401445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2"/>
        <p:cNvGrpSpPr/>
        <p:nvPr/>
      </p:nvGrpSpPr>
      <p:grpSpPr>
        <a:xfrm>
          <a:off x="0" y="0"/>
          <a:ext cx="0" cy="0"/>
          <a:chOff x="0" y="0"/>
          <a:chExt cx="0" cy="0"/>
        </a:xfrm>
      </p:grpSpPr>
      <p:pic>
        <p:nvPicPr>
          <p:cNvPr id="223" name="Google Shape;223;p11"/>
          <p:cNvPicPr preferRelativeResize="0"/>
          <p:nvPr/>
        </p:nvPicPr>
        <p:blipFill>
          <a:blip r:embed="rId2" cstate="email">
            <a:alphaModFix amt="49000"/>
            <a:extLst>
              <a:ext uri="{28A0092B-C50C-407E-A947-70E740481C1C}">
                <a14:useLocalDpi xmlns:a14="http://schemas.microsoft.com/office/drawing/2010/main"/>
              </a:ext>
            </a:extLst>
          </a:blip>
          <a:stretch>
            <a:fillRect/>
          </a:stretch>
        </p:blipFill>
        <p:spPr>
          <a:xfrm rot="10800000">
            <a:off x="-1" y="0"/>
            <a:ext cx="9143998" cy="5143500"/>
          </a:xfrm>
          <a:prstGeom prst="rect">
            <a:avLst/>
          </a:prstGeom>
          <a:noFill/>
          <a:ln>
            <a:noFill/>
          </a:ln>
        </p:spPr>
      </p:pic>
      <p:grpSp>
        <p:nvGrpSpPr>
          <p:cNvPr id="224" name="Google Shape;224;p11"/>
          <p:cNvGrpSpPr/>
          <p:nvPr/>
        </p:nvGrpSpPr>
        <p:grpSpPr>
          <a:xfrm>
            <a:off x="-1" y="0"/>
            <a:ext cx="9144000" cy="5143499"/>
            <a:chOff x="-1" y="0"/>
            <a:chExt cx="9144000" cy="5143499"/>
          </a:xfrm>
        </p:grpSpPr>
        <p:pic>
          <p:nvPicPr>
            <p:cNvPr id="225" name="Google Shape;225;p11"/>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4853950" y="0"/>
              <a:ext cx="4290048" cy="2948475"/>
            </a:xfrm>
            <a:prstGeom prst="rect">
              <a:avLst/>
            </a:prstGeom>
            <a:noFill/>
            <a:ln>
              <a:noFill/>
            </a:ln>
          </p:spPr>
        </p:pic>
        <p:pic>
          <p:nvPicPr>
            <p:cNvPr id="226" name="Google Shape;226;p11"/>
            <p:cNvPicPr preferRelativeResize="0"/>
            <p:nvPr/>
          </p:nvPicPr>
          <p:blipFill rotWithShape="1">
            <a:blip r:embed="rId4" cstate="email">
              <a:alphaModFix/>
              <a:extLst>
                <a:ext uri="{28A0092B-C50C-407E-A947-70E740481C1C}">
                  <a14:useLocalDpi xmlns:a14="http://schemas.microsoft.com/office/drawing/2010/main"/>
                </a:ext>
              </a:extLst>
            </a:blip>
            <a:srcRect/>
            <a:stretch/>
          </p:blipFill>
          <p:spPr>
            <a:xfrm>
              <a:off x="-1" y="2897025"/>
              <a:ext cx="1866900" cy="2246475"/>
            </a:xfrm>
            <a:prstGeom prst="rect">
              <a:avLst/>
            </a:prstGeom>
            <a:noFill/>
            <a:ln>
              <a:noFill/>
            </a:ln>
          </p:spPr>
        </p:pic>
        <p:grpSp>
          <p:nvGrpSpPr>
            <p:cNvPr id="227" name="Google Shape;227;p11"/>
            <p:cNvGrpSpPr/>
            <p:nvPr/>
          </p:nvGrpSpPr>
          <p:grpSpPr>
            <a:xfrm>
              <a:off x="713213" y="775700"/>
              <a:ext cx="1262525" cy="484050"/>
              <a:chOff x="1350325" y="970000"/>
              <a:chExt cx="1262525" cy="484050"/>
            </a:xfrm>
          </p:grpSpPr>
          <p:sp>
            <p:nvSpPr>
              <p:cNvPr id="228" name="Google Shape;228;p11"/>
              <p:cNvSpPr/>
              <p:nvPr/>
            </p:nvSpPr>
            <p:spPr>
              <a:xfrm>
                <a:off x="1804000" y="1401425"/>
                <a:ext cx="808850" cy="52625"/>
              </a:xfrm>
              <a:custGeom>
                <a:avLst/>
                <a:gdLst/>
                <a:ahLst/>
                <a:cxnLst/>
                <a:rect l="l" t="t" r="r" b="b"/>
                <a:pathLst>
                  <a:path w="32354" h="2105" extrusionOk="0">
                    <a:moveTo>
                      <a:pt x="1053" y="1"/>
                    </a:moveTo>
                    <a:cubicBezTo>
                      <a:pt x="473" y="1"/>
                      <a:pt x="1" y="471"/>
                      <a:pt x="1" y="1052"/>
                    </a:cubicBezTo>
                    <a:cubicBezTo>
                      <a:pt x="1" y="1633"/>
                      <a:pt x="473" y="2105"/>
                      <a:pt x="1053" y="2105"/>
                    </a:cubicBezTo>
                    <a:cubicBezTo>
                      <a:pt x="1637" y="2105"/>
                      <a:pt x="2109" y="1633"/>
                      <a:pt x="2109" y="1052"/>
                    </a:cubicBezTo>
                    <a:cubicBezTo>
                      <a:pt x="2109" y="471"/>
                      <a:pt x="1637" y="1"/>
                      <a:pt x="1053" y="1"/>
                    </a:cubicBezTo>
                    <a:close/>
                    <a:moveTo>
                      <a:pt x="7105" y="1"/>
                    </a:moveTo>
                    <a:cubicBezTo>
                      <a:pt x="6524" y="1"/>
                      <a:pt x="6052" y="471"/>
                      <a:pt x="6054" y="1052"/>
                    </a:cubicBezTo>
                    <a:cubicBezTo>
                      <a:pt x="6054" y="1633"/>
                      <a:pt x="6526" y="2105"/>
                      <a:pt x="7105" y="2105"/>
                    </a:cubicBezTo>
                    <a:cubicBezTo>
                      <a:pt x="7686" y="2105"/>
                      <a:pt x="8158" y="1633"/>
                      <a:pt x="8158" y="1052"/>
                    </a:cubicBezTo>
                    <a:cubicBezTo>
                      <a:pt x="8158" y="471"/>
                      <a:pt x="7686" y="1"/>
                      <a:pt x="7105" y="1"/>
                    </a:cubicBezTo>
                    <a:close/>
                    <a:moveTo>
                      <a:pt x="13153" y="1"/>
                    </a:moveTo>
                    <a:cubicBezTo>
                      <a:pt x="12572" y="1"/>
                      <a:pt x="12101" y="471"/>
                      <a:pt x="12101" y="1052"/>
                    </a:cubicBezTo>
                    <a:cubicBezTo>
                      <a:pt x="12101" y="1633"/>
                      <a:pt x="12572" y="2105"/>
                      <a:pt x="13153" y="2105"/>
                    </a:cubicBezTo>
                    <a:cubicBezTo>
                      <a:pt x="13734" y="2105"/>
                      <a:pt x="14204" y="1633"/>
                      <a:pt x="14204" y="1052"/>
                    </a:cubicBezTo>
                    <a:cubicBezTo>
                      <a:pt x="14204" y="471"/>
                      <a:pt x="13732" y="1"/>
                      <a:pt x="13153" y="1"/>
                    </a:cubicBezTo>
                    <a:close/>
                    <a:moveTo>
                      <a:pt x="19204" y="1"/>
                    </a:moveTo>
                    <a:cubicBezTo>
                      <a:pt x="18624" y="1"/>
                      <a:pt x="18153" y="471"/>
                      <a:pt x="18153" y="1052"/>
                    </a:cubicBezTo>
                    <a:cubicBezTo>
                      <a:pt x="18153" y="1633"/>
                      <a:pt x="18624" y="2105"/>
                      <a:pt x="19204" y="2105"/>
                    </a:cubicBezTo>
                    <a:cubicBezTo>
                      <a:pt x="19785" y="2105"/>
                      <a:pt x="20256" y="1633"/>
                      <a:pt x="20256" y="1052"/>
                    </a:cubicBezTo>
                    <a:cubicBezTo>
                      <a:pt x="20256" y="471"/>
                      <a:pt x="19785" y="1"/>
                      <a:pt x="19204" y="1"/>
                    </a:cubicBezTo>
                    <a:close/>
                    <a:moveTo>
                      <a:pt x="25253" y="1"/>
                    </a:moveTo>
                    <a:cubicBezTo>
                      <a:pt x="24672" y="1"/>
                      <a:pt x="24201" y="471"/>
                      <a:pt x="24201" y="1052"/>
                    </a:cubicBezTo>
                    <a:cubicBezTo>
                      <a:pt x="24201" y="1633"/>
                      <a:pt x="24672" y="2105"/>
                      <a:pt x="25253" y="2105"/>
                    </a:cubicBezTo>
                    <a:cubicBezTo>
                      <a:pt x="25833" y="2105"/>
                      <a:pt x="26304" y="1633"/>
                      <a:pt x="26304" y="1052"/>
                    </a:cubicBezTo>
                    <a:cubicBezTo>
                      <a:pt x="26304" y="471"/>
                      <a:pt x="25833" y="1"/>
                      <a:pt x="25253" y="1"/>
                    </a:cubicBezTo>
                    <a:close/>
                    <a:moveTo>
                      <a:pt x="31302" y="1"/>
                    </a:moveTo>
                    <a:cubicBezTo>
                      <a:pt x="30723" y="1"/>
                      <a:pt x="30248" y="471"/>
                      <a:pt x="30248" y="1052"/>
                    </a:cubicBezTo>
                    <a:cubicBezTo>
                      <a:pt x="30248" y="1633"/>
                      <a:pt x="30723" y="2105"/>
                      <a:pt x="31302" y="2105"/>
                    </a:cubicBezTo>
                    <a:cubicBezTo>
                      <a:pt x="31881" y="2105"/>
                      <a:pt x="32353" y="1633"/>
                      <a:pt x="32353" y="1052"/>
                    </a:cubicBezTo>
                    <a:cubicBezTo>
                      <a:pt x="32353" y="471"/>
                      <a:pt x="31881" y="1"/>
                      <a:pt x="3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1652800" y="1293575"/>
                <a:ext cx="960050" cy="52600"/>
              </a:xfrm>
              <a:custGeom>
                <a:avLst/>
                <a:gdLst/>
                <a:ahLst/>
                <a:cxnLst/>
                <a:rect l="l" t="t" r="r" b="b"/>
                <a:pathLst>
                  <a:path w="38402" h="2104" extrusionOk="0">
                    <a:moveTo>
                      <a:pt x="1053" y="0"/>
                    </a:moveTo>
                    <a:cubicBezTo>
                      <a:pt x="472" y="0"/>
                      <a:pt x="1" y="472"/>
                      <a:pt x="2" y="1051"/>
                    </a:cubicBezTo>
                    <a:cubicBezTo>
                      <a:pt x="2" y="1632"/>
                      <a:pt x="474" y="2104"/>
                      <a:pt x="1053" y="2104"/>
                    </a:cubicBezTo>
                    <a:cubicBezTo>
                      <a:pt x="1634" y="2104"/>
                      <a:pt x="2106" y="1632"/>
                      <a:pt x="2106" y="1051"/>
                    </a:cubicBezTo>
                    <a:cubicBezTo>
                      <a:pt x="2106" y="471"/>
                      <a:pt x="1634" y="0"/>
                      <a:pt x="1053" y="0"/>
                    </a:cubicBezTo>
                    <a:close/>
                    <a:moveTo>
                      <a:pt x="7105" y="0"/>
                    </a:moveTo>
                    <a:cubicBezTo>
                      <a:pt x="6525" y="0"/>
                      <a:pt x="6053" y="472"/>
                      <a:pt x="6052" y="1051"/>
                    </a:cubicBezTo>
                    <a:cubicBezTo>
                      <a:pt x="6052" y="1632"/>
                      <a:pt x="6525" y="2104"/>
                      <a:pt x="7105" y="2104"/>
                    </a:cubicBezTo>
                    <a:cubicBezTo>
                      <a:pt x="7685" y="2104"/>
                      <a:pt x="8157" y="1632"/>
                      <a:pt x="8157" y="1051"/>
                    </a:cubicBezTo>
                    <a:cubicBezTo>
                      <a:pt x="8157" y="471"/>
                      <a:pt x="7685" y="0"/>
                      <a:pt x="7105" y="0"/>
                    </a:cubicBezTo>
                    <a:close/>
                    <a:moveTo>
                      <a:pt x="13153" y="0"/>
                    </a:moveTo>
                    <a:cubicBezTo>
                      <a:pt x="12572" y="0"/>
                      <a:pt x="12100" y="472"/>
                      <a:pt x="12102" y="1051"/>
                    </a:cubicBezTo>
                    <a:cubicBezTo>
                      <a:pt x="12102" y="1632"/>
                      <a:pt x="12574" y="2104"/>
                      <a:pt x="13153" y="2104"/>
                    </a:cubicBezTo>
                    <a:cubicBezTo>
                      <a:pt x="13734" y="2104"/>
                      <a:pt x="14206" y="1632"/>
                      <a:pt x="14206" y="1051"/>
                    </a:cubicBezTo>
                    <a:cubicBezTo>
                      <a:pt x="14206" y="471"/>
                      <a:pt x="13734" y="0"/>
                      <a:pt x="13153" y="0"/>
                    </a:cubicBezTo>
                    <a:close/>
                    <a:moveTo>
                      <a:pt x="19201" y="0"/>
                    </a:moveTo>
                    <a:cubicBezTo>
                      <a:pt x="18620" y="0"/>
                      <a:pt x="18149" y="472"/>
                      <a:pt x="18149" y="1051"/>
                    </a:cubicBezTo>
                    <a:cubicBezTo>
                      <a:pt x="18149" y="1632"/>
                      <a:pt x="18620" y="2104"/>
                      <a:pt x="19201" y="2104"/>
                    </a:cubicBezTo>
                    <a:cubicBezTo>
                      <a:pt x="19782" y="2104"/>
                      <a:pt x="20252" y="1632"/>
                      <a:pt x="20252" y="1051"/>
                    </a:cubicBezTo>
                    <a:cubicBezTo>
                      <a:pt x="20252" y="471"/>
                      <a:pt x="19780" y="0"/>
                      <a:pt x="19201" y="0"/>
                    </a:cubicBezTo>
                    <a:close/>
                    <a:moveTo>
                      <a:pt x="25252" y="0"/>
                    </a:moveTo>
                    <a:cubicBezTo>
                      <a:pt x="24672" y="0"/>
                      <a:pt x="24201" y="472"/>
                      <a:pt x="24201" y="1051"/>
                    </a:cubicBezTo>
                    <a:cubicBezTo>
                      <a:pt x="24201" y="1632"/>
                      <a:pt x="24672" y="2104"/>
                      <a:pt x="25252" y="2104"/>
                    </a:cubicBezTo>
                    <a:cubicBezTo>
                      <a:pt x="25833" y="2104"/>
                      <a:pt x="26304" y="1632"/>
                      <a:pt x="26304" y="1051"/>
                    </a:cubicBezTo>
                    <a:cubicBezTo>
                      <a:pt x="26304" y="471"/>
                      <a:pt x="25833" y="0"/>
                      <a:pt x="25252" y="0"/>
                    </a:cubicBezTo>
                    <a:close/>
                    <a:moveTo>
                      <a:pt x="31301" y="0"/>
                    </a:moveTo>
                    <a:cubicBezTo>
                      <a:pt x="30720" y="0"/>
                      <a:pt x="30249" y="472"/>
                      <a:pt x="30249" y="1051"/>
                    </a:cubicBezTo>
                    <a:cubicBezTo>
                      <a:pt x="30249" y="1632"/>
                      <a:pt x="30720" y="2104"/>
                      <a:pt x="31301" y="2104"/>
                    </a:cubicBezTo>
                    <a:cubicBezTo>
                      <a:pt x="31881" y="2104"/>
                      <a:pt x="32352" y="1632"/>
                      <a:pt x="32352" y="1051"/>
                    </a:cubicBezTo>
                    <a:cubicBezTo>
                      <a:pt x="32352" y="471"/>
                      <a:pt x="31881" y="0"/>
                      <a:pt x="31301" y="0"/>
                    </a:cubicBezTo>
                    <a:close/>
                    <a:moveTo>
                      <a:pt x="37350" y="0"/>
                    </a:moveTo>
                    <a:cubicBezTo>
                      <a:pt x="36767" y="0"/>
                      <a:pt x="36296" y="472"/>
                      <a:pt x="36296" y="1051"/>
                    </a:cubicBezTo>
                    <a:cubicBezTo>
                      <a:pt x="36296" y="1632"/>
                      <a:pt x="36769" y="2104"/>
                      <a:pt x="37350" y="2104"/>
                    </a:cubicBezTo>
                    <a:cubicBezTo>
                      <a:pt x="37929" y="2104"/>
                      <a:pt x="38401" y="1632"/>
                      <a:pt x="38401" y="1051"/>
                    </a:cubicBezTo>
                    <a:cubicBezTo>
                      <a:pt x="38401" y="471"/>
                      <a:pt x="37929" y="0"/>
                      <a:pt x="37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1501625" y="1185725"/>
                <a:ext cx="1111225" cy="52600"/>
              </a:xfrm>
              <a:custGeom>
                <a:avLst/>
                <a:gdLst/>
                <a:ahLst/>
                <a:cxnLst/>
                <a:rect l="l" t="t" r="r" b="b"/>
                <a:pathLst>
                  <a:path w="44449" h="2104" extrusionOk="0">
                    <a:moveTo>
                      <a:pt x="1053" y="0"/>
                    </a:moveTo>
                    <a:cubicBezTo>
                      <a:pt x="472" y="0"/>
                      <a:pt x="0" y="471"/>
                      <a:pt x="0" y="1053"/>
                    </a:cubicBezTo>
                    <a:cubicBezTo>
                      <a:pt x="0" y="1633"/>
                      <a:pt x="472" y="2104"/>
                      <a:pt x="1053" y="2104"/>
                    </a:cubicBezTo>
                    <a:cubicBezTo>
                      <a:pt x="1632" y="2104"/>
                      <a:pt x="2104" y="1633"/>
                      <a:pt x="2104" y="1053"/>
                    </a:cubicBezTo>
                    <a:cubicBezTo>
                      <a:pt x="2104" y="472"/>
                      <a:pt x="1632" y="0"/>
                      <a:pt x="1053" y="0"/>
                    </a:cubicBezTo>
                    <a:close/>
                    <a:moveTo>
                      <a:pt x="7100" y="0"/>
                    </a:moveTo>
                    <a:cubicBezTo>
                      <a:pt x="6519" y="0"/>
                      <a:pt x="6048" y="471"/>
                      <a:pt x="6049" y="1053"/>
                    </a:cubicBezTo>
                    <a:cubicBezTo>
                      <a:pt x="6049" y="1633"/>
                      <a:pt x="6521" y="2104"/>
                      <a:pt x="7100" y="2104"/>
                    </a:cubicBezTo>
                    <a:cubicBezTo>
                      <a:pt x="7681" y="2104"/>
                      <a:pt x="8153" y="1633"/>
                      <a:pt x="8153" y="1053"/>
                    </a:cubicBezTo>
                    <a:cubicBezTo>
                      <a:pt x="8153" y="472"/>
                      <a:pt x="7681" y="0"/>
                      <a:pt x="7100" y="0"/>
                    </a:cubicBezTo>
                    <a:close/>
                    <a:moveTo>
                      <a:pt x="13152" y="0"/>
                    </a:moveTo>
                    <a:cubicBezTo>
                      <a:pt x="12572" y="0"/>
                      <a:pt x="12100" y="471"/>
                      <a:pt x="12099" y="1053"/>
                    </a:cubicBezTo>
                    <a:cubicBezTo>
                      <a:pt x="12099" y="1633"/>
                      <a:pt x="12572" y="2104"/>
                      <a:pt x="13152" y="2104"/>
                    </a:cubicBezTo>
                    <a:cubicBezTo>
                      <a:pt x="13732" y="2104"/>
                      <a:pt x="14199" y="1633"/>
                      <a:pt x="14199" y="1053"/>
                    </a:cubicBezTo>
                    <a:cubicBezTo>
                      <a:pt x="14199" y="472"/>
                      <a:pt x="13732" y="0"/>
                      <a:pt x="13152" y="0"/>
                    </a:cubicBezTo>
                    <a:close/>
                    <a:moveTo>
                      <a:pt x="19200" y="0"/>
                    </a:moveTo>
                    <a:cubicBezTo>
                      <a:pt x="18619" y="0"/>
                      <a:pt x="18147" y="471"/>
                      <a:pt x="18149" y="1053"/>
                    </a:cubicBezTo>
                    <a:cubicBezTo>
                      <a:pt x="18149" y="1633"/>
                      <a:pt x="18621" y="2104"/>
                      <a:pt x="19200" y="2104"/>
                    </a:cubicBezTo>
                    <a:cubicBezTo>
                      <a:pt x="19781" y="2104"/>
                      <a:pt x="20253" y="1633"/>
                      <a:pt x="20253" y="1053"/>
                    </a:cubicBezTo>
                    <a:cubicBezTo>
                      <a:pt x="20253" y="472"/>
                      <a:pt x="19781" y="0"/>
                      <a:pt x="19200" y="0"/>
                    </a:cubicBezTo>
                    <a:close/>
                    <a:moveTo>
                      <a:pt x="25248" y="0"/>
                    </a:moveTo>
                    <a:cubicBezTo>
                      <a:pt x="24667" y="0"/>
                      <a:pt x="24196" y="471"/>
                      <a:pt x="24196" y="1053"/>
                    </a:cubicBezTo>
                    <a:cubicBezTo>
                      <a:pt x="24196" y="1633"/>
                      <a:pt x="24667" y="2104"/>
                      <a:pt x="25248" y="2104"/>
                    </a:cubicBezTo>
                    <a:cubicBezTo>
                      <a:pt x="25829" y="2104"/>
                      <a:pt x="26299" y="1633"/>
                      <a:pt x="26299" y="1053"/>
                    </a:cubicBezTo>
                    <a:cubicBezTo>
                      <a:pt x="26299" y="472"/>
                      <a:pt x="25827" y="0"/>
                      <a:pt x="25248" y="0"/>
                    </a:cubicBezTo>
                    <a:close/>
                    <a:moveTo>
                      <a:pt x="31299" y="0"/>
                    </a:moveTo>
                    <a:cubicBezTo>
                      <a:pt x="30719" y="0"/>
                      <a:pt x="30248" y="471"/>
                      <a:pt x="30248" y="1053"/>
                    </a:cubicBezTo>
                    <a:cubicBezTo>
                      <a:pt x="30248" y="1633"/>
                      <a:pt x="30719" y="2104"/>
                      <a:pt x="31299" y="2104"/>
                    </a:cubicBezTo>
                    <a:cubicBezTo>
                      <a:pt x="31880" y="2104"/>
                      <a:pt x="32351" y="1633"/>
                      <a:pt x="32351" y="1053"/>
                    </a:cubicBezTo>
                    <a:cubicBezTo>
                      <a:pt x="32351" y="472"/>
                      <a:pt x="31880" y="0"/>
                      <a:pt x="31299" y="0"/>
                    </a:cubicBezTo>
                    <a:close/>
                    <a:moveTo>
                      <a:pt x="37348" y="0"/>
                    </a:moveTo>
                    <a:cubicBezTo>
                      <a:pt x="36767" y="0"/>
                      <a:pt x="36296" y="471"/>
                      <a:pt x="36296" y="1053"/>
                    </a:cubicBezTo>
                    <a:cubicBezTo>
                      <a:pt x="36296" y="1633"/>
                      <a:pt x="36767" y="2104"/>
                      <a:pt x="37348" y="2104"/>
                    </a:cubicBezTo>
                    <a:cubicBezTo>
                      <a:pt x="37928" y="2104"/>
                      <a:pt x="38399" y="1633"/>
                      <a:pt x="38399" y="1053"/>
                    </a:cubicBezTo>
                    <a:cubicBezTo>
                      <a:pt x="38399" y="472"/>
                      <a:pt x="37928" y="0"/>
                      <a:pt x="37348" y="0"/>
                    </a:cubicBezTo>
                    <a:close/>
                    <a:moveTo>
                      <a:pt x="43397" y="0"/>
                    </a:moveTo>
                    <a:cubicBezTo>
                      <a:pt x="42814" y="0"/>
                      <a:pt x="42343" y="471"/>
                      <a:pt x="42343" y="1053"/>
                    </a:cubicBezTo>
                    <a:cubicBezTo>
                      <a:pt x="42343" y="1633"/>
                      <a:pt x="42816" y="2104"/>
                      <a:pt x="43397" y="2104"/>
                    </a:cubicBezTo>
                    <a:cubicBezTo>
                      <a:pt x="43981" y="2104"/>
                      <a:pt x="44448" y="1633"/>
                      <a:pt x="44448" y="1053"/>
                    </a:cubicBezTo>
                    <a:cubicBezTo>
                      <a:pt x="44448" y="472"/>
                      <a:pt x="43981" y="0"/>
                      <a:pt x="43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1501625" y="1077875"/>
                <a:ext cx="960000" cy="52625"/>
              </a:xfrm>
              <a:custGeom>
                <a:avLst/>
                <a:gdLst/>
                <a:ahLst/>
                <a:cxnLst/>
                <a:rect l="l" t="t" r="r" b="b"/>
                <a:pathLst>
                  <a:path w="38400" h="2105" extrusionOk="0">
                    <a:moveTo>
                      <a:pt x="1053" y="1"/>
                    </a:moveTo>
                    <a:cubicBezTo>
                      <a:pt x="472" y="1"/>
                      <a:pt x="0" y="471"/>
                      <a:pt x="0" y="1052"/>
                    </a:cubicBezTo>
                    <a:cubicBezTo>
                      <a:pt x="0" y="1632"/>
                      <a:pt x="472" y="2104"/>
                      <a:pt x="1053" y="2104"/>
                    </a:cubicBezTo>
                    <a:cubicBezTo>
                      <a:pt x="1632" y="2104"/>
                      <a:pt x="2104" y="1632"/>
                      <a:pt x="2104" y="1052"/>
                    </a:cubicBezTo>
                    <a:cubicBezTo>
                      <a:pt x="2104" y="471"/>
                      <a:pt x="1632" y="1"/>
                      <a:pt x="1053" y="1"/>
                    </a:cubicBezTo>
                    <a:close/>
                    <a:moveTo>
                      <a:pt x="7100" y="1"/>
                    </a:moveTo>
                    <a:cubicBezTo>
                      <a:pt x="6519" y="1"/>
                      <a:pt x="6048" y="471"/>
                      <a:pt x="6049" y="1052"/>
                    </a:cubicBezTo>
                    <a:cubicBezTo>
                      <a:pt x="6049" y="1632"/>
                      <a:pt x="6521" y="2104"/>
                      <a:pt x="7100" y="2104"/>
                    </a:cubicBezTo>
                    <a:cubicBezTo>
                      <a:pt x="7681" y="2104"/>
                      <a:pt x="8153" y="1632"/>
                      <a:pt x="8153" y="1052"/>
                    </a:cubicBezTo>
                    <a:cubicBezTo>
                      <a:pt x="8153" y="471"/>
                      <a:pt x="7681" y="1"/>
                      <a:pt x="7100" y="1"/>
                    </a:cubicBezTo>
                    <a:close/>
                    <a:moveTo>
                      <a:pt x="13152" y="1"/>
                    </a:moveTo>
                    <a:cubicBezTo>
                      <a:pt x="12572" y="1"/>
                      <a:pt x="12100" y="471"/>
                      <a:pt x="12099" y="1052"/>
                    </a:cubicBezTo>
                    <a:cubicBezTo>
                      <a:pt x="12099" y="1632"/>
                      <a:pt x="12572" y="2104"/>
                      <a:pt x="13152" y="2104"/>
                    </a:cubicBezTo>
                    <a:cubicBezTo>
                      <a:pt x="13732" y="2104"/>
                      <a:pt x="14199" y="1632"/>
                      <a:pt x="14199" y="1052"/>
                    </a:cubicBezTo>
                    <a:cubicBezTo>
                      <a:pt x="14199" y="471"/>
                      <a:pt x="13732" y="1"/>
                      <a:pt x="13152" y="1"/>
                    </a:cubicBezTo>
                    <a:close/>
                    <a:moveTo>
                      <a:pt x="19200" y="1"/>
                    </a:moveTo>
                    <a:cubicBezTo>
                      <a:pt x="18619" y="1"/>
                      <a:pt x="18147" y="471"/>
                      <a:pt x="18149" y="1052"/>
                    </a:cubicBezTo>
                    <a:cubicBezTo>
                      <a:pt x="18149" y="1632"/>
                      <a:pt x="18621" y="2104"/>
                      <a:pt x="19200" y="2104"/>
                    </a:cubicBezTo>
                    <a:cubicBezTo>
                      <a:pt x="19781" y="2104"/>
                      <a:pt x="20253" y="1632"/>
                      <a:pt x="20253" y="1052"/>
                    </a:cubicBezTo>
                    <a:cubicBezTo>
                      <a:pt x="20253" y="471"/>
                      <a:pt x="19781" y="1"/>
                      <a:pt x="19200" y="1"/>
                    </a:cubicBezTo>
                    <a:close/>
                    <a:moveTo>
                      <a:pt x="25248" y="1"/>
                    </a:moveTo>
                    <a:cubicBezTo>
                      <a:pt x="24667" y="1"/>
                      <a:pt x="24196" y="471"/>
                      <a:pt x="24196" y="1052"/>
                    </a:cubicBezTo>
                    <a:cubicBezTo>
                      <a:pt x="24196" y="1632"/>
                      <a:pt x="24667" y="2104"/>
                      <a:pt x="25248" y="2104"/>
                    </a:cubicBezTo>
                    <a:cubicBezTo>
                      <a:pt x="25829" y="2104"/>
                      <a:pt x="26299" y="1632"/>
                      <a:pt x="26299" y="1052"/>
                    </a:cubicBezTo>
                    <a:cubicBezTo>
                      <a:pt x="26299" y="471"/>
                      <a:pt x="25827" y="1"/>
                      <a:pt x="25248" y="1"/>
                    </a:cubicBezTo>
                    <a:close/>
                    <a:moveTo>
                      <a:pt x="31299" y="1"/>
                    </a:moveTo>
                    <a:cubicBezTo>
                      <a:pt x="30719" y="1"/>
                      <a:pt x="30248" y="471"/>
                      <a:pt x="30248" y="1052"/>
                    </a:cubicBezTo>
                    <a:cubicBezTo>
                      <a:pt x="30248" y="1632"/>
                      <a:pt x="30719" y="2104"/>
                      <a:pt x="31299" y="2104"/>
                    </a:cubicBezTo>
                    <a:cubicBezTo>
                      <a:pt x="31880" y="2104"/>
                      <a:pt x="32351" y="1632"/>
                      <a:pt x="32351" y="1052"/>
                    </a:cubicBezTo>
                    <a:cubicBezTo>
                      <a:pt x="32351" y="471"/>
                      <a:pt x="31880" y="1"/>
                      <a:pt x="31299" y="1"/>
                    </a:cubicBezTo>
                    <a:close/>
                    <a:moveTo>
                      <a:pt x="37348" y="1"/>
                    </a:moveTo>
                    <a:cubicBezTo>
                      <a:pt x="36767" y="1"/>
                      <a:pt x="36296" y="471"/>
                      <a:pt x="36296" y="1052"/>
                    </a:cubicBezTo>
                    <a:cubicBezTo>
                      <a:pt x="36296" y="1632"/>
                      <a:pt x="36767" y="2104"/>
                      <a:pt x="37348" y="2104"/>
                    </a:cubicBezTo>
                    <a:cubicBezTo>
                      <a:pt x="37928" y="2104"/>
                      <a:pt x="38399" y="1632"/>
                      <a:pt x="38399" y="1052"/>
                    </a:cubicBezTo>
                    <a:cubicBezTo>
                      <a:pt x="38399" y="471"/>
                      <a:pt x="37928" y="1"/>
                      <a:pt x="37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1350325" y="1077825"/>
                <a:ext cx="54700" cy="52650"/>
              </a:xfrm>
              <a:custGeom>
                <a:avLst/>
                <a:gdLst/>
                <a:ahLst/>
                <a:cxnLst/>
                <a:rect l="l" t="t" r="r" b="b"/>
                <a:pathLst>
                  <a:path w="2188" h="2106" extrusionOk="0">
                    <a:moveTo>
                      <a:pt x="1051" y="0"/>
                    </a:moveTo>
                    <a:cubicBezTo>
                      <a:pt x="778" y="0"/>
                      <a:pt x="505" y="115"/>
                      <a:pt x="311" y="308"/>
                    </a:cubicBezTo>
                    <a:cubicBezTo>
                      <a:pt x="113" y="506"/>
                      <a:pt x="0" y="777"/>
                      <a:pt x="0" y="1054"/>
                    </a:cubicBezTo>
                    <a:cubicBezTo>
                      <a:pt x="0" y="1332"/>
                      <a:pt x="113" y="1602"/>
                      <a:pt x="311" y="1798"/>
                    </a:cubicBezTo>
                    <a:cubicBezTo>
                      <a:pt x="503" y="1991"/>
                      <a:pt x="778" y="2105"/>
                      <a:pt x="1051" y="2105"/>
                    </a:cubicBezTo>
                    <a:cubicBezTo>
                      <a:pt x="1329" y="2105"/>
                      <a:pt x="1603" y="1991"/>
                      <a:pt x="1796" y="1798"/>
                    </a:cubicBezTo>
                    <a:cubicBezTo>
                      <a:pt x="2187" y="1407"/>
                      <a:pt x="2187" y="699"/>
                      <a:pt x="1796" y="308"/>
                    </a:cubicBezTo>
                    <a:cubicBezTo>
                      <a:pt x="1604" y="113"/>
                      <a:pt x="132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1501625" y="970025"/>
                <a:ext cx="808800" cy="52625"/>
              </a:xfrm>
              <a:custGeom>
                <a:avLst/>
                <a:gdLst/>
                <a:ahLst/>
                <a:cxnLst/>
                <a:rect l="l" t="t" r="r" b="b"/>
                <a:pathLst>
                  <a:path w="32352" h="2105" extrusionOk="0">
                    <a:moveTo>
                      <a:pt x="1053" y="1"/>
                    </a:moveTo>
                    <a:cubicBezTo>
                      <a:pt x="472" y="1"/>
                      <a:pt x="0" y="471"/>
                      <a:pt x="0" y="1053"/>
                    </a:cubicBezTo>
                    <a:cubicBezTo>
                      <a:pt x="0" y="1633"/>
                      <a:pt x="472" y="2104"/>
                      <a:pt x="1053" y="2104"/>
                    </a:cubicBezTo>
                    <a:cubicBezTo>
                      <a:pt x="1632" y="2104"/>
                      <a:pt x="2104" y="1633"/>
                      <a:pt x="2104" y="1053"/>
                    </a:cubicBezTo>
                    <a:cubicBezTo>
                      <a:pt x="2104" y="473"/>
                      <a:pt x="1632" y="1"/>
                      <a:pt x="1053" y="1"/>
                    </a:cubicBezTo>
                    <a:close/>
                    <a:moveTo>
                      <a:pt x="7100" y="1"/>
                    </a:moveTo>
                    <a:cubicBezTo>
                      <a:pt x="6519" y="1"/>
                      <a:pt x="6048" y="471"/>
                      <a:pt x="6049" y="1053"/>
                    </a:cubicBezTo>
                    <a:cubicBezTo>
                      <a:pt x="6049" y="1633"/>
                      <a:pt x="6521" y="2104"/>
                      <a:pt x="7100" y="2104"/>
                    </a:cubicBezTo>
                    <a:cubicBezTo>
                      <a:pt x="7681" y="2104"/>
                      <a:pt x="8153" y="1633"/>
                      <a:pt x="8153" y="1053"/>
                    </a:cubicBezTo>
                    <a:cubicBezTo>
                      <a:pt x="8153" y="473"/>
                      <a:pt x="7681" y="1"/>
                      <a:pt x="7100" y="1"/>
                    </a:cubicBezTo>
                    <a:close/>
                    <a:moveTo>
                      <a:pt x="13152" y="1"/>
                    </a:moveTo>
                    <a:cubicBezTo>
                      <a:pt x="12572" y="1"/>
                      <a:pt x="12100" y="471"/>
                      <a:pt x="12099" y="1053"/>
                    </a:cubicBezTo>
                    <a:cubicBezTo>
                      <a:pt x="12099" y="1633"/>
                      <a:pt x="12572" y="2104"/>
                      <a:pt x="13152" y="2104"/>
                    </a:cubicBezTo>
                    <a:cubicBezTo>
                      <a:pt x="13732" y="2104"/>
                      <a:pt x="14199" y="1633"/>
                      <a:pt x="14199" y="1053"/>
                    </a:cubicBezTo>
                    <a:cubicBezTo>
                      <a:pt x="14199" y="473"/>
                      <a:pt x="13732" y="1"/>
                      <a:pt x="13152" y="1"/>
                    </a:cubicBezTo>
                    <a:close/>
                    <a:moveTo>
                      <a:pt x="19200" y="1"/>
                    </a:moveTo>
                    <a:cubicBezTo>
                      <a:pt x="18619" y="1"/>
                      <a:pt x="18147" y="471"/>
                      <a:pt x="18149" y="1053"/>
                    </a:cubicBezTo>
                    <a:cubicBezTo>
                      <a:pt x="18149" y="1633"/>
                      <a:pt x="18621" y="2104"/>
                      <a:pt x="19200" y="2104"/>
                    </a:cubicBezTo>
                    <a:cubicBezTo>
                      <a:pt x="19781" y="2104"/>
                      <a:pt x="20253" y="1633"/>
                      <a:pt x="20253" y="1053"/>
                    </a:cubicBezTo>
                    <a:cubicBezTo>
                      <a:pt x="20253" y="473"/>
                      <a:pt x="19781" y="1"/>
                      <a:pt x="19200" y="1"/>
                    </a:cubicBezTo>
                    <a:close/>
                    <a:moveTo>
                      <a:pt x="25248" y="1"/>
                    </a:moveTo>
                    <a:cubicBezTo>
                      <a:pt x="24667" y="1"/>
                      <a:pt x="24196" y="471"/>
                      <a:pt x="24196" y="1053"/>
                    </a:cubicBezTo>
                    <a:cubicBezTo>
                      <a:pt x="24196" y="1633"/>
                      <a:pt x="24667" y="2104"/>
                      <a:pt x="25248" y="2104"/>
                    </a:cubicBezTo>
                    <a:cubicBezTo>
                      <a:pt x="25829" y="2104"/>
                      <a:pt x="26299" y="1633"/>
                      <a:pt x="26299" y="1053"/>
                    </a:cubicBezTo>
                    <a:cubicBezTo>
                      <a:pt x="26299" y="473"/>
                      <a:pt x="25827" y="1"/>
                      <a:pt x="25248" y="1"/>
                    </a:cubicBezTo>
                    <a:close/>
                    <a:moveTo>
                      <a:pt x="31299" y="1"/>
                    </a:moveTo>
                    <a:cubicBezTo>
                      <a:pt x="30719" y="1"/>
                      <a:pt x="30248" y="471"/>
                      <a:pt x="30248" y="1053"/>
                    </a:cubicBezTo>
                    <a:cubicBezTo>
                      <a:pt x="30248" y="1633"/>
                      <a:pt x="30719" y="2104"/>
                      <a:pt x="31299" y="2104"/>
                    </a:cubicBezTo>
                    <a:cubicBezTo>
                      <a:pt x="31880" y="2104"/>
                      <a:pt x="32351" y="1633"/>
                      <a:pt x="32351" y="1053"/>
                    </a:cubicBezTo>
                    <a:cubicBezTo>
                      <a:pt x="32351" y="473"/>
                      <a:pt x="31880" y="1"/>
                      <a:pt x="3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1350325" y="970000"/>
                <a:ext cx="54700" cy="52650"/>
              </a:xfrm>
              <a:custGeom>
                <a:avLst/>
                <a:gdLst/>
                <a:ahLst/>
                <a:cxnLst/>
                <a:rect l="l" t="t" r="r" b="b"/>
                <a:pathLst>
                  <a:path w="2188" h="2106" extrusionOk="0">
                    <a:moveTo>
                      <a:pt x="1051" y="1"/>
                    </a:moveTo>
                    <a:cubicBezTo>
                      <a:pt x="778" y="1"/>
                      <a:pt x="505" y="115"/>
                      <a:pt x="311" y="307"/>
                    </a:cubicBezTo>
                    <a:cubicBezTo>
                      <a:pt x="113" y="506"/>
                      <a:pt x="0" y="777"/>
                      <a:pt x="0" y="1054"/>
                    </a:cubicBezTo>
                    <a:cubicBezTo>
                      <a:pt x="0" y="1330"/>
                      <a:pt x="113" y="1600"/>
                      <a:pt x="311" y="1799"/>
                    </a:cubicBezTo>
                    <a:cubicBezTo>
                      <a:pt x="503" y="1991"/>
                      <a:pt x="778" y="2105"/>
                      <a:pt x="1051" y="2105"/>
                    </a:cubicBezTo>
                    <a:cubicBezTo>
                      <a:pt x="1329" y="2105"/>
                      <a:pt x="1603" y="1991"/>
                      <a:pt x="1796" y="1799"/>
                    </a:cubicBezTo>
                    <a:cubicBezTo>
                      <a:pt x="2187" y="1407"/>
                      <a:pt x="2187" y="701"/>
                      <a:pt x="1796" y="307"/>
                    </a:cubicBezTo>
                    <a:cubicBezTo>
                      <a:pt x="1604" y="115"/>
                      <a:pt x="1329"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11"/>
            <p:cNvGrpSpPr/>
            <p:nvPr/>
          </p:nvGrpSpPr>
          <p:grpSpPr>
            <a:xfrm flipH="1">
              <a:off x="7387238" y="4333600"/>
              <a:ext cx="1370725" cy="540800"/>
              <a:chOff x="1442275" y="2891575"/>
              <a:chExt cx="1370725" cy="540800"/>
            </a:xfrm>
          </p:grpSpPr>
          <p:sp>
            <p:nvSpPr>
              <p:cNvPr id="236" name="Google Shape;236;p11"/>
              <p:cNvSpPr/>
              <p:nvPr/>
            </p:nvSpPr>
            <p:spPr>
              <a:xfrm>
                <a:off x="1494900" y="3227975"/>
                <a:ext cx="629300" cy="8500"/>
              </a:xfrm>
              <a:custGeom>
                <a:avLst/>
                <a:gdLst/>
                <a:ahLst/>
                <a:cxnLst/>
                <a:rect l="l" t="t" r="r" b="b"/>
                <a:pathLst>
                  <a:path w="25172" h="340" extrusionOk="0">
                    <a:moveTo>
                      <a:pt x="170" y="0"/>
                    </a:moveTo>
                    <a:cubicBezTo>
                      <a:pt x="76" y="0"/>
                      <a:pt x="1" y="76"/>
                      <a:pt x="1" y="170"/>
                    </a:cubicBezTo>
                    <a:cubicBezTo>
                      <a:pt x="1" y="263"/>
                      <a:pt x="76" y="340"/>
                      <a:pt x="170" y="340"/>
                    </a:cubicBezTo>
                    <a:lnTo>
                      <a:pt x="25003" y="340"/>
                    </a:lnTo>
                    <a:cubicBezTo>
                      <a:pt x="25097" y="340"/>
                      <a:pt x="25171" y="263"/>
                      <a:pt x="25171" y="170"/>
                    </a:cubicBezTo>
                    <a:cubicBezTo>
                      <a:pt x="25171" y="76"/>
                      <a:pt x="25095" y="0"/>
                      <a:pt x="25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2087875" y="3200175"/>
                <a:ext cx="64150" cy="64100"/>
              </a:xfrm>
              <a:custGeom>
                <a:avLst/>
                <a:gdLst/>
                <a:ahLst/>
                <a:cxnLst/>
                <a:rect l="l" t="t" r="r" b="b"/>
                <a:pathLst>
                  <a:path w="2566" h="2564" extrusionOk="0">
                    <a:moveTo>
                      <a:pt x="1284" y="0"/>
                    </a:moveTo>
                    <a:cubicBezTo>
                      <a:pt x="576" y="0"/>
                      <a:pt x="3" y="574"/>
                      <a:pt x="3" y="1282"/>
                    </a:cubicBezTo>
                    <a:cubicBezTo>
                      <a:pt x="1" y="1989"/>
                      <a:pt x="576" y="2564"/>
                      <a:pt x="1284" y="2564"/>
                    </a:cubicBezTo>
                    <a:cubicBezTo>
                      <a:pt x="1993" y="2564"/>
                      <a:pt x="2566" y="1990"/>
                      <a:pt x="2566" y="1282"/>
                    </a:cubicBezTo>
                    <a:cubicBezTo>
                      <a:pt x="2566" y="574"/>
                      <a:pt x="1993" y="0"/>
                      <a:pt x="1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2599250" y="2944225"/>
                <a:ext cx="185975" cy="8500"/>
              </a:xfrm>
              <a:custGeom>
                <a:avLst/>
                <a:gdLst/>
                <a:ahLst/>
                <a:cxnLst/>
                <a:rect l="l" t="t" r="r" b="b"/>
                <a:pathLst>
                  <a:path w="7439" h="340" extrusionOk="0">
                    <a:moveTo>
                      <a:pt x="171" y="1"/>
                    </a:moveTo>
                    <a:cubicBezTo>
                      <a:pt x="77" y="1"/>
                      <a:pt x="1" y="77"/>
                      <a:pt x="1" y="170"/>
                    </a:cubicBezTo>
                    <a:cubicBezTo>
                      <a:pt x="1" y="264"/>
                      <a:pt x="77" y="340"/>
                      <a:pt x="171" y="340"/>
                    </a:cubicBezTo>
                    <a:lnTo>
                      <a:pt x="7268" y="340"/>
                    </a:lnTo>
                    <a:cubicBezTo>
                      <a:pt x="7362" y="340"/>
                      <a:pt x="7439" y="264"/>
                      <a:pt x="7439" y="170"/>
                    </a:cubicBezTo>
                    <a:cubicBezTo>
                      <a:pt x="7439" y="77"/>
                      <a:pt x="7362" y="1"/>
                      <a:pt x="7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748900" y="2916400"/>
                <a:ext cx="64100" cy="64075"/>
              </a:xfrm>
              <a:custGeom>
                <a:avLst/>
                <a:gdLst/>
                <a:ahLst/>
                <a:cxnLst/>
                <a:rect l="l" t="t" r="r" b="b"/>
                <a:pathLst>
                  <a:path w="2564" h="2563" extrusionOk="0">
                    <a:moveTo>
                      <a:pt x="1282" y="0"/>
                    </a:moveTo>
                    <a:cubicBezTo>
                      <a:pt x="574" y="0"/>
                      <a:pt x="0" y="573"/>
                      <a:pt x="0" y="1281"/>
                    </a:cubicBezTo>
                    <a:cubicBezTo>
                      <a:pt x="0" y="1990"/>
                      <a:pt x="574" y="2563"/>
                      <a:pt x="1282" y="2563"/>
                    </a:cubicBezTo>
                    <a:cubicBezTo>
                      <a:pt x="1990" y="2563"/>
                      <a:pt x="2564" y="1990"/>
                      <a:pt x="2564" y="1281"/>
                    </a:cubicBezTo>
                    <a:cubicBezTo>
                      <a:pt x="2564" y="573"/>
                      <a:pt x="1990"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1737250" y="2944150"/>
                <a:ext cx="575300" cy="290800"/>
              </a:xfrm>
              <a:custGeom>
                <a:avLst/>
                <a:gdLst/>
                <a:ahLst/>
                <a:cxnLst/>
                <a:rect l="l" t="t" r="r" b="b"/>
                <a:pathLst>
                  <a:path w="23012" h="11632" extrusionOk="0">
                    <a:moveTo>
                      <a:pt x="11558" y="0"/>
                    </a:moveTo>
                    <a:cubicBezTo>
                      <a:pt x="11512" y="0"/>
                      <a:pt x="11470" y="20"/>
                      <a:pt x="11437" y="50"/>
                    </a:cubicBezTo>
                    <a:cubicBezTo>
                      <a:pt x="11437" y="50"/>
                      <a:pt x="8598" y="2885"/>
                      <a:pt x="5758" y="5719"/>
                    </a:cubicBezTo>
                    <a:cubicBezTo>
                      <a:pt x="1" y="11470"/>
                      <a:pt x="1" y="11470"/>
                      <a:pt x="50" y="11586"/>
                    </a:cubicBezTo>
                    <a:lnTo>
                      <a:pt x="213" y="11520"/>
                    </a:lnTo>
                    <a:lnTo>
                      <a:pt x="338" y="11632"/>
                    </a:lnTo>
                    <a:cubicBezTo>
                      <a:pt x="505" y="11444"/>
                      <a:pt x="7767" y="4196"/>
                      <a:pt x="11628" y="341"/>
                    </a:cubicBezTo>
                    <a:lnTo>
                      <a:pt x="22842" y="341"/>
                    </a:lnTo>
                    <a:cubicBezTo>
                      <a:pt x="22935" y="341"/>
                      <a:pt x="23011" y="265"/>
                      <a:pt x="23011" y="170"/>
                    </a:cubicBezTo>
                    <a:cubicBezTo>
                      <a:pt x="23011" y="76"/>
                      <a:pt x="22935" y="0"/>
                      <a:pt x="2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2291225" y="2931375"/>
                <a:ext cx="73900" cy="34125"/>
              </a:xfrm>
              <a:custGeom>
                <a:avLst/>
                <a:gdLst/>
                <a:ahLst/>
                <a:cxnLst/>
                <a:rect l="l" t="t" r="r" b="b"/>
                <a:pathLst>
                  <a:path w="2956" h="1365" extrusionOk="0">
                    <a:moveTo>
                      <a:pt x="683" y="0"/>
                    </a:moveTo>
                    <a:cubicBezTo>
                      <a:pt x="306" y="0"/>
                      <a:pt x="1" y="306"/>
                      <a:pt x="1" y="683"/>
                    </a:cubicBezTo>
                    <a:cubicBezTo>
                      <a:pt x="1" y="1059"/>
                      <a:pt x="306" y="1365"/>
                      <a:pt x="683" y="1365"/>
                    </a:cubicBezTo>
                    <a:lnTo>
                      <a:pt x="2274" y="1365"/>
                    </a:lnTo>
                    <a:cubicBezTo>
                      <a:pt x="2650" y="1365"/>
                      <a:pt x="2955" y="1060"/>
                      <a:pt x="2956" y="683"/>
                    </a:cubicBezTo>
                    <a:cubicBezTo>
                      <a:pt x="2956" y="306"/>
                      <a:pt x="2650" y="0"/>
                      <a:pt x="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2406000" y="2931375"/>
                <a:ext cx="99775" cy="34125"/>
              </a:xfrm>
              <a:custGeom>
                <a:avLst/>
                <a:gdLst/>
                <a:ahLst/>
                <a:cxnLst/>
                <a:rect l="l" t="t" r="r" b="b"/>
                <a:pathLst>
                  <a:path w="3991" h="1365" extrusionOk="0">
                    <a:moveTo>
                      <a:pt x="684" y="0"/>
                    </a:moveTo>
                    <a:cubicBezTo>
                      <a:pt x="308" y="0"/>
                      <a:pt x="1" y="306"/>
                      <a:pt x="1" y="683"/>
                    </a:cubicBezTo>
                    <a:cubicBezTo>
                      <a:pt x="1" y="1059"/>
                      <a:pt x="308" y="1365"/>
                      <a:pt x="684" y="1365"/>
                    </a:cubicBezTo>
                    <a:lnTo>
                      <a:pt x="3309" y="1365"/>
                    </a:lnTo>
                    <a:cubicBezTo>
                      <a:pt x="3685" y="1365"/>
                      <a:pt x="3991" y="1060"/>
                      <a:pt x="3991" y="683"/>
                    </a:cubicBezTo>
                    <a:cubicBezTo>
                      <a:pt x="3991" y="306"/>
                      <a:pt x="3685"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546650" y="2931375"/>
                <a:ext cx="73925" cy="34125"/>
              </a:xfrm>
              <a:custGeom>
                <a:avLst/>
                <a:gdLst/>
                <a:ahLst/>
                <a:cxnLst/>
                <a:rect l="l" t="t" r="r" b="b"/>
                <a:pathLst>
                  <a:path w="2957" h="1365" extrusionOk="0">
                    <a:moveTo>
                      <a:pt x="684" y="0"/>
                    </a:moveTo>
                    <a:cubicBezTo>
                      <a:pt x="306" y="0"/>
                      <a:pt x="1" y="306"/>
                      <a:pt x="1" y="683"/>
                    </a:cubicBezTo>
                    <a:cubicBezTo>
                      <a:pt x="1" y="1059"/>
                      <a:pt x="306" y="1365"/>
                      <a:pt x="684" y="1365"/>
                    </a:cubicBezTo>
                    <a:lnTo>
                      <a:pt x="2275" y="1365"/>
                    </a:lnTo>
                    <a:cubicBezTo>
                      <a:pt x="2651" y="1365"/>
                      <a:pt x="2957" y="1060"/>
                      <a:pt x="2957" y="683"/>
                    </a:cubicBezTo>
                    <a:cubicBezTo>
                      <a:pt x="2957" y="306"/>
                      <a:pt x="2651" y="0"/>
                      <a:pt x="2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906550" y="3227925"/>
                <a:ext cx="563675" cy="151925"/>
              </a:xfrm>
              <a:custGeom>
                <a:avLst/>
                <a:gdLst/>
                <a:ahLst/>
                <a:cxnLst/>
                <a:rect l="l" t="t" r="r" b="b"/>
                <a:pathLst>
                  <a:path w="22547" h="6077" extrusionOk="0">
                    <a:moveTo>
                      <a:pt x="187" y="0"/>
                    </a:moveTo>
                    <a:cubicBezTo>
                      <a:pt x="144" y="0"/>
                      <a:pt x="100" y="17"/>
                      <a:pt x="67" y="50"/>
                    </a:cubicBezTo>
                    <a:cubicBezTo>
                      <a:pt x="1" y="118"/>
                      <a:pt x="1" y="225"/>
                      <a:pt x="67" y="292"/>
                    </a:cubicBezTo>
                    <a:lnTo>
                      <a:pt x="5802" y="6026"/>
                    </a:lnTo>
                    <a:cubicBezTo>
                      <a:pt x="5834" y="6059"/>
                      <a:pt x="5878" y="6076"/>
                      <a:pt x="5922" y="6076"/>
                    </a:cubicBezTo>
                    <a:lnTo>
                      <a:pt x="22376" y="6076"/>
                    </a:lnTo>
                    <a:cubicBezTo>
                      <a:pt x="22471" y="6076"/>
                      <a:pt x="22547" y="5999"/>
                      <a:pt x="22545" y="5904"/>
                    </a:cubicBezTo>
                    <a:cubicBezTo>
                      <a:pt x="22545" y="5811"/>
                      <a:pt x="22469" y="5735"/>
                      <a:pt x="22375" y="5735"/>
                    </a:cubicBezTo>
                    <a:lnTo>
                      <a:pt x="5992" y="5735"/>
                    </a:lnTo>
                    <a:lnTo>
                      <a:pt x="307" y="50"/>
                    </a:lnTo>
                    <a:cubicBezTo>
                      <a:pt x="274" y="17"/>
                      <a:pt x="230" y="0"/>
                      <a:pt x="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433925" y="3343500"/>
                <a:ext cx="64075" cy="64100"/>
              </a:xfrm>
              <a:custGeom>
                <a:avLst/>
                <a:gdLst/>
                <a:ahLst/>
                <a:cxnLst/>
                <a:rect l="l" t="t" r="r" b="b"/>
                <a:pathLst>
                  <a:path w="2563" h="2564" extrusionOk="0">
                    <a:moveTo>
                      <a:pt x="1281" y="1"/>
                    </a:moveTo>
                    <a:cubicBezTo>
                      <a:pt x="573" y="1"/>
                      <a:pt x="0" y="574"/>
                      <a:pt x="0" y="1283"/>
                    </a:cubicBezTo>
                    <a:cubicBezTo>
                      <a:pt x="0" y="1990"/>
                      <a:pt x="573" y="2563"/>
                      <a:pt x="1281" y="2563"/>
                    </a:cubicBezTo>
                    <a:cubicBezTo>
                      <a:pt x="1990" y="2563"/>
                      <a:pt x="2563" y="1990"/>
                      <a:pt x="2563" y="1283"/>
                    </a:cubicBezTo>
                    <a:cubicBezTo>
                      <a:pt x="2563" y="574"/>
                      <a:pt x="1990" y="1"/>
                      <a:pt x="1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1969350" y="2891575"/>
                <a:ext cx="113700" cy="113725"/>
              </a:xfrm>
              <a:custGeom>
                <a:avLst/>
                <a:gdLst/>
                <a:ahLst/>
                <a:cxnLst/>
                <a:rect l="l" t="t" r="r" b="b"/>
                <a:pathLst>
                  <a:path w="4548" h="4549" extrusionOk="0">
                    <a:moveTo>
                      <a:pt x="2274" y="1"/>
                    </a:moveTo>
                    <a:cubicBezTo>
                      <a:pt x="1019" y="1"/>
                      <a:pt x="1" y="1019"/>
                      <a:pt x="1" y="2274"/>
                    </a:cubicBezTo>
                    <a:cubicBezTo>
                      <a:pt x="1" y="3530"/>
                      <a:pt x="1019" y="4548"/>
                      <a:pt x="2274" y="4548"/>
                    </a:cubicBezTo>
                    <a:cubicBezTo>
                      <a:pt x="3530" y="4548"/>
                      <a:pt x="4547" y="3530"/>
                      <a:pt x="4547" y="2274"/>
                    </a:cubicBezTo>
                    <a:cubicBezTo>
                      <a:pt x="4547" y="1019"/>
                      <a:pt x="3530" y="1"/>
                      <a:pt x="2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1442275" y="3175350"/>
                <a:ext cx="113725" cy="113725"/>
              </a:xfrm>
              <a:custGeom>
                <a:avLst/>
                <a:gdLst/>
                <a:ahLst/>
                <a:cxnLst/>
                <a:rect l="l" t="t" r="r" b="b"/>
                <a:pathLst>
                  <a:path w="4549" h="4549" extrusionOk="0">
                    <a:moveTo>
                      <a:pt x="2275" y="1"/>
                    </a:moveTo>
                    <a:cubicBezTo>
                      <a:pt x="1020" y="1"/>
                      <a:pt x="1" y="1019"/>
                      <a:pt x="1" y="2275"/>
                    </a:cubicBezTo>
                    <a:cubicBezTo>
                      <a:pt x="1" y="3531"/>
                      <a:pt x="1020" y="4548"/>
                      <a:pt x="2275" y="4548"/>
                    </a:cubicBezTo>
                    <a:cubicBezTo>
                      <a:pt x="3531" y="4548"/>
                      <a:pt x="4549" y="3531"/>
                      <a:pt x="4549" y="2275"/>
                    </a:cubicBezTo>
                    <a:cubicBezTo>
                      <a:pt x="4549" y="1019"/>
                      <a:pt x="3531"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1992225" y="3318725"/>
                <a:ext cx="124775" cy="113650"/>
              </a:xfrm>
              <a:custGeom>
                <a:avLst/>
                <a:gdLst/>
                <a:ahLst/>
                <a:cxnLst/>
                <a:rect l="l" t="t" r="r" b="b"/>
                <a:pathLst>
                  <a:path w="4991" h="4546" extrusionOk="0">
                    <a:moveTo>
                      <a:pt x="2496" y="0"/>
                    </a:moveTo>
                    <a:cubicBezTo>
                      <a:pt x="1914" y="0"/>
                      <a:pt x="1332" y="222"/>
                      <a:pt x="888" y="666"/>
                    </a:cubicBezTo>
                    <a:cubicBezTo>
                      <a:pt x="0" y="1553"/>
                      <a:pt x="0" y="2993"/>
                      <a:pt x="888" y="3880"/>
                    </a:cubicBezTo>
                    <a:cubicBezTo>
                      <a:pt x="1332" y="4324"/>
                      <a:pt x="1914" y="4546"/>
                      <a:pt x="2496" y="4546"/>
                    </a:cubicBezTo>
                    <a:cubicBezTo>
                      <a:pt x="3078" y="4546"/>
                      <a:pt x="3660" y="4324"/>
                      <a:pt x="4103" y="3880"/>
                    </a:cubicBezTo>
                    <a:cubicBezTo>
                      <a:pt x="4990" y="2993"/>
                      <a:pt x="4990" y="1554"/>
                      <a:pt x="4103" y="666"/>
                    </a:cubicBezTo>
                    <a:cubicBezTo>
                      <a:pt x="3660" y="222"/>
                      <a:pt x="3078" y="0"/>
                      <a:pt x="2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685600" y="3175350"/>
                <a:ext cx="113675" cy="113725"/>
              </a:xfrm>
              <a:custGeom>
                <a:avLst/>
                <a:gdLst/>
                <a:ahLst/>
                <a:cxnLst/>
                <a:rect l="l" t="t" r="r" b="b"/>
                <a:pathLst>
                  <a:path w="4547" h="4549" extrusionOk="0">
                    <a:moveTo>
                      <a:pt x="2273" y="1"/>
                    </a:moveTo>
                    <a:cubicBezTo>
                      <a:pt x="1018" y="1"/>
                      <a:pt x="0" y="1019"/>
                      <a:pt x="0" y="2275"/>
                    </a:cubicBezTo>
                    <a:cubicBezTo>
                      <a:pt x="0" y="3531"/>
                      <a:pt x="1018" y="4548"/>
                      <a:pt x="2273" y="4548"/>
                    </a:cubicBezTo>
                    <a:cubicBezTo>
                      <a:pt x="3529" y="4548"/>
                      <a:pt x="4547" y="3531"/>
                      <a:pt x="4547" y="2275"/>
                    </a:cubicBezTo>
                    <a:cubicBezTo>
                      <a:pt x="4547" y="1019"/>
                      <a:pt x="3529"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0" name="Google Shape;250;p11"/>
          <p:cNvSpPr txBox="1">
            <a:spLocks noGrp="1"/>
          </p:cNvSpPr>
          <p:nvPr>
            <p:ph type="title" hasCustomPrompt="1"/>
          </p:nvPr>
        </p:nvSpPr>
        <p:spPr>
          <a:xfrm>
            <a:off x="713225" y="1750725"/>
            <a:ext cx="6275100" cy="1197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1" name="Google Shape;251;p11"/>
          <p:cNvSpPr txBox="1">
            <a:spLocks noGrp="1"/>
          </p:cNvSpPr>
          <p:nvPr>
            <p:ph type="subTitle" idx="1"/>
          </p:nvPr>
        </p:nvSpPr>
        <p:spPr>
          <a:xfrm>
            <a:off x="713225" y="3074825"/>
            <a:ext cx="6275100" cy="4443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3"/>
        <p:cNvGrpSpPr/>
        <p:nvPr/>
      </p:nvGrpSpPr>
      <p:grpSpPr>
        <a:xfrm>
          <a:off x="0" y="0"/>
          <a:ext cx="0" cy="0"/>
          <a:chOff x="0" y="0"/>
          <a:chExt cx="0" cy="0"/>
        </a:xfrm>
      </p:grpSpPr>
      <p:pic>
        <p:nvPicPr>
          <p:cNvPr id="254" name="Google Shape;254;p13"/>
          <p:cNvPicPr preferRelativeResize="0"/>
          <p:nvPr/>
        </p:nvPicPr>
        <p:blipFill>
          <a:blip r:embed="rId2" cstate="email">
            <a:alphaModFix amt="51000"/>
            <a:extLst>
              <a:ext uri="{28A0092B-C50C-407E-A947-70E740481C1C}">
                <a14:useLocalDpi xmlns:a14="http://schemas.microsoft.com/office/drawing/2010/main"/>
              </a:ext>
            </a:extLst>
          </a:blip>
          <a:stretch>
            <a:fillRect/>
          </a:stretch>
        </p:blipFill>
        <p:spPr>
          <a:xfrm>
            <a:off x="-1" y="0"/>
            <a:ext cx="9143998" cy="5143500"/>
          </a:xfrm>
          <a:prstGeom prst="rect">
            <a:avLst/>
          </a:prstGeom>
          <a:noFill/>
          <a:ln>
            <a:noFill/>
          </a:ln>
        </p:spPr>
      </p:pic>
      <p:sp>
        <p:nvSpPr>
          <p:cNvPr id="255" name="Google Shape;25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6" name="Google Shape;256;p13"/>
          <p:cNvSpPr txBox="1">
            <a:spLocks noGrp="1"/>
          </p:cNvSpPr>
          <p:nvPr>
            <p:ph type="title" idx="2" hasCustomPrompt="1"/>
          </p:nvPr>
        </p:nvSpPr>
        <p:spPr>
          <a:xfrm>
            <a:off x="1576638"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7" name="Google Shape;257;p13"/>
          <p:cNvSpPr txBox="1">
            <a:spLocks noGrp="1"/>
          </p:cNvSpPr>
          <p:nvPr>
            <p:ph type="title" idx="3" hasCustomPrompt="1"/>
          </p:nvPr>
        </p:nvSpPr>
        <p:spPr>
          <a:xfrm>
            <a:off x="1576650"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8" name="Google Shape;258;p13"/>
          <p:cNvSpPr txBox="1">
            <a:spLocks noGrp="1"/>
          </p:cNvSpPr>
          <p:nvPr>
            <p:ph type="title" idx="4" hasCustomPrompt="1"/>
          </p:nvPr>
        </p:nvSpPr>
        <p:spPr>
          <a:xfrm>
            <a:off x="4204650"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9" name="Google Shape;259;p13"/>
          <p:cNvSpPr txBox="1">
            <a:spLocks noGrp="1"/>
          </p:cNvSpPr>
          <p:nvPr>
            <p:ph type="title" idx="5" hasCustomPrompt="1"/>
          </p:nvPr>
        </p:nvSpPr>
        <p:spPr>
          <a:xfrm>
            <a:off x="4204663"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0" name="Google Shape;260;p13"/>
          <p:cNvSpPr txBox="1">
            <a:spLocks noGrp="1"/>
          </p:cNvSpPr>
          <p:nvPr>
            <p:ph type="title" idx="6" hasCustomPrompt="1"/>
          </p:nvPr>
        </p:nvSpPr>
        <p:spPr>
          <a:xfrm>
            <a:off x="6832663" y="128327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1" name="Google Shape;261;p13"/>
          <p:cNvSpPr txBox="1">
            <a:spLocks noGrp="1"/>
          </p:cNvSpPr>
          <p:nvPr>
            <p:ph type="title" idx="7" hasCustomPrompt="1"/>
          </p:nvPr>
        </p:nvSpPr>
        <p:spPr>
          <a:xfrm>
            <a:off x="6832675" y="3015191"/>
            <a:ext cx="734700" cy="731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3" name="Google Shape;263;p13"/>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4" name="Google Shape;264;p13"/>
          <p:cNvSpPr txBox="1">
            <a:spLocks noGrp="1"/>
          </p:cNvSpPr>
          <p:nvPr>
            <p:ph type="subTitle" idx="9"/>
          </p:nvPr>
        </p:nvSpPr>
        <p:spPr>
          <a:xfrm>
            <a:off x="6285625" y="2014663"/>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5" name="Google Shape;265;p13"/>
          <p:cNvSpPr txBox="1">
            <a:spLocks noGrp="1"/>
          </p:cNvSpPr>
          <p:nvPr>
            <p:ph type="subTitle" idx="13"/>
          </p:nvPr>
        </p:nvSpPr>
        <p:spPr>
          <a:xfrm>
            <a:off x="1029588"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6" name="Google Shape;266;p13"/>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7" name="Google Shape;267;p13"/>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Schibsted Grotesk SemiBold"/>
                <a:ea typeface="Schibsted Grotesk SemiBold"/>
                <a:cs typeface="Schibsted Grotesk SemiBold"/>
                <a:sym typeface="Schibsted Grotesk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68" name="Google Shape;268;p13"/>
          <p:cNvGrpSpPr/>
          <p:nvPr/>
        </p:nvGrpSpPr>
        <p:grpSpPr>
          <a:xfrm>
            <a:off x="-328362" y="119913"/>
            <a:ext cx="9395225" cy="4974163"/>
            <a:chOff x="-328362" y="119913"/>
            <a:chExt cx="9395225" cy="4974163"/>
          </a:xfrm>
        </p:grpSpPr>
        <p:grpSp>
          <p:nvGrpSpPr>
            <p:cNvPr id="269" name="Google Shape;269;p13"/>
            <p:cNvGrpSpPr/>
            <p:nvPr/>
          </p:nvGrpSpPr>
          <p:grpSpPr>
            <a:xfrm>
              <a:off x="-328362" y="4604000"/>
              <a:ext cx="2083175" cy="490075"/>
              <a:chOff x="4249200" y="1725050"/>
              <a:chExt cx="2083175" cy="490075"/>
            </a:xfrm>
          </p:grpSpPr>
          <p:sp>
            <p:nvSpPr>
              <p:cNvPr id="270" name="Google Shape;270;p13"/>
              <p:cNvSpPr/>
              <p:nvPr/>
            </p:nvSpPr>
            <p:spPr>
              <a:xfrm>
                <a:off x="4308925" y="2086325"/>
                <a:ext cx="1707600" cy="128800"/>
              </a:xfrm>
              <a:custGeom>
                <a:avLst/>
                <a:gdLst/>
                <a:ahLst/>
                <a:cxnLst/>
                <a:rect l="l" t="t" r="r" b="b"/>
                <a:pathLst>
                  <a:path w="68304" h="5152" extrusionOk="0">
                    <a:moveTo>
                      <a:pt x="32499" y="1"/>
                    </a:moveTo>
                    <a:lnTo>
                      <a:pt x="27650" y="4851"/>
                    </a:lnTo>
                    <a:lnTo>
                      <a:pt x="0" y="4851"/>
                    </a:lnTo>
                    <a:lnTo>
                      <a:pt x="0" y="5152"/>
                    </a:lnTo>
                    <a:lnTo>
                      <a:pt x="27775" y="5152"/>
                    </a:lnTo>
                    <a:lnTo>
                      <a:pt x="32624" y="302"/>
                    </a:lnTo>
                    <a:lnTo>
                      <a:pt x="68303" y="302"/>
                    </a:lnTo>
                    <a:lnTo>
                      <a:pt x="68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4249200" y="1888950"/>
                <a:ext cx="1901425" cy="255925"/>
              </a:xfrm>
              <a:custGeom>
                <a:avLst/>
                <a:gdLst/>
                <a:ahLst/>
                <a:cxnLst/>
                <a:rect l="l" t="t" r="r" b="b"/>
                <a:pathLst>
                  <a:path w="76057" h="10237" extrusionOk="0">
                    <a:moveTo>
                      <a:pt x="56808" y="0"/>
                    </a:moveTo>
                    <a:lnTo>
                      <a:pt x="46873" y="9935"/>
                    </a:lnTo>
                    <a:lnTo>
                      <a:pt x="27055" y="9935"/>
                    </a:lnTo>
                    <a:lnTo>
                      <a:pt x="22244" y="5124"/>
                    </a:lnTo>
                    <a:lnTo>
                      <a:pt x="1" y="5124"/>
                    </a:lnTo>
                    <a:lnTo>
                      <a:pt x="1" y="5425"/>
                    </a:lnTo>
                    <a:lnTo>
                      <a:pt x="22119" y="5425"/>
                    </a:lnTo>
                    <a:lnTo>
                      <a:pt x="26930" y="10237"/>
                    </a:lnTo>
                    <a:lnTo>
                      <a:pt x="46998" y="10237"/>
                    </a:lnTo>
                    <a:lnTo>
                      <a:pt x="56933" y="301"/>
                    </a:lnTo>
                    <a:lnTo>
                      <a:pt x="76056" y="301"/>
                    </a:lnTo>
                    <a:lnTo>
                      <a:pt x="760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4285100" y="1725050"/>
                <a:ext cx="1548425" cy="186700"/>
              </a:xfrm>
              <a:custGeom>
                <a:avLst/>
                <a:gdLst/>
                <a:ahLst/>
                <a:cxnLst/>
                <a:rect l="l" t="t" r="r" b="b"/>
                <a:pathLst>
                  <a:path w="61937" h="7468" extrusionOk="0">
                    <a:moveTo>
                      <a:pt x="38840" y="1"/>
                    </a:moveTo>
                    <a:lnTo>
                      <a:pt x="31676" y="7165"/>
                    </a:lnTo>
                    <a:lnTo>
                      <a:pt x="1" y="7165"/>
                    </a:lnTo>
                    <a:lnTo>
                      <a:pt x="1" y="7467"/>
                    </a:lnTo>
                    <a:lnTo>
                      <a:pt x="31800" y="7467"/>
                    </a:lnTo>
                    <a:lnTo>
                      <a:pt x="38965" y="303"/>
                    </a:lnTo>
                    <a:lnTo>
                      <a:pt x="61936" y="303"/>
                    </a:lnTo>
                    <a:lnTo>
                      <a:pt x="61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5884550" y="1851850"/>
                <a:ext cx="70825" cy="81775"/>
              </a:xfrm>
              <a:custGeom>
                <a:avLst/>
                <a:gdLst/>
                <a:ahLst/>
                <a:cxnLst/>
                <a:rect l="l" t="t" r="r" b="b"/>
                <a:pathLst>
                  <a:path w="2833" h="3271" extrusionOk="0">
                    <a:moveTo>
                      <a:pt x="0" y="0"/>
                    </a:moveTo>
                    <a:lnTo>
                      <a:pt x="0" y="3270"/>
                    </a:lnTo>
                    <a:lnTo>
                      <a:pt x="2832"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5978825" y="1851850"/>
                <a:ext cx="70775" cy="81775"/>
              </a:xfrm>
              <a:custGeom>
                <a:avLst/>
                <a:gdLst/>
                <a:ahLst/>
                <a:cxnLst/>
                <a:rect l="l" t="t" r="r" b="b"/>
                <a:pathLst>
                  <a:path w="2831"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6073075" y="1851850"/>
                <a:ext cx="70800" cy="81775"/>
              </a:xfrm>
              <a:custGeom>
                <a:avLst/>
                <a:gdLst/>
                <a:ahLst/>
                <a:cxnLst/>
                <a:rect l="l" t="t" r="r" b="b"/>
                <a:pathLst>
                  <a:path w="2832" h="3271" extrusionOk="0">
                    <a:moveTo>
                      <a:pt x="1" y="0"/>
                    </a:moveTo>
                    <a:lnTo>
                      <a:pt x="1" y="3270"/>
                    </a:lnTo>
                    <a:lnTo>
                      <a:pt x="2832"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6167325" y="1851850"/>
                <a:ext cx="70825" cy="81775"/>
              </a:xfrm>
              <a:custGeom>
                <a:avLst/>
                <a:gdLst/>
                <a:ahLst/>
                <a:cxnLst/>
                <a:rect l="l" t="t" r="r" b="b"/>
                <a:pathLst>
                  <a:path w="2833" h="3271" extrusionOk="0">
                    <a:moveTo>
                      <a:pt x="1" y="0"/>
                    </a:moveTo>
                    <a:lnTo>
                      <a:pt x="1" y="3270"/>
                    </a:lnTo>
                    <a:lnTo>
                      <a:pt x="2833" y="16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6261625" y="1851850"/>
                <a:ext cx="70750" cy="81775"/>
              </a:xfrm>
              <a:custGeom>
                <a:avLst/>
                <a:gdLst/>
                <a:ahLst/>
                <a:cxnLst/>
                <a:rect l="l" t="t" r="r" b="b"/>
                <a:pathLst>
                  <a:path w="2830" h="3271" extrusionOk="0">
                    <a:moveTo>
                      <a:pt x="0" y="0"/>
                    </a:moveTo>
                    <a:lnTo>
                      <a:pt x="0" y="3270"/>
                    </a:lnTo>
                    <a:lnTo>
                      <a:pt x="2830" y="163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4765500" y="1743500"/>
                <a:ext cx="84325" cy="84350"/>
              </a:xfrm>
              <a:custGeom>
                <a:avLst/>
                <a:gdLst/>
                <a:ahLst/>
                <a:cxnLst/>
                <a:rect l="l" t="t" r="r" b="b"/>
                <a:pathLst>
                  <a:path w="3373" h="3374" extrusionOk="0">
                    <a:moveTo>
                      <a:pt x="1686" y="1"/>
                    </a:moveTo>
                    <a:cubicBezTo>
                      <a:pt x="756" y="1"/>
                      <a:pt x="0" y="755"/>
                      <a:pt x="0" y="1687"/>
                    </a:cubicBezTo>
                    <a:cubicBezTo>
                      <a:pt x="0" y="2619"/>
                      <a:pt x="756" y="3373"/>
                      <a:pt x="1686" y="3373"/>
                    </a:cubicBezTo>
                    <a:cubicBezTo>
                      <a:pt x="2618" y="3373"/>
                      <a:pt x="3372" y="2619"/>
                      <a:pt x="3372" y="1687"/>
                    </a:cubicBezTo>
                    <a:cubicBezTo>
                      <a:pt x="3372" y="755"/>
                      <a:pt x="2618"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4896900" y="1760250"/>
                <a:ext cx="50850" cy="50850"/>
              </a:xfrm>
              <a:custGeom>
                <a:avLst/>
                <a:gdLst/>
                <a:ahLst/>
                <a:cxnLst/>
                <a:rect l="l" t="t" r="r" b="b"/>
                <a:pathLst>
                  <a:path w="2034" h="2034" extrusionOk="0">
                    <a:moveTo>
                      <a:pt x="1017" y="303"/>
                    </a:moveTo>
                    <a:cubicBezTo>
                      <a:pt x="1412" y="303"/>
                      <a:pt x="1732" y="623"/>
                      <a:pt x="1732" y="1017"/>
                    </a:cubicBezTo>
                    <a:cubicBezTo>
                      <a:pt x="1732" y="1412"/>
                      <a:pt x="1412" y="1732"/>
                      <a:pt x="1017" y="1732"/>
                    </a:cubicBezTo>
                    <a:cubicBezTo>
                      <a:pt x="623" y="1732"/>
                      <a:pt x="303" y="1412"/>
                      <a:pt x="303" y="1017"/>
                    </a:cubicBezTo>
                    <a:cubicBezTo>
                      <a:pt x="303" y="623"/>
                      <a:pt x="623" y="303"/>
                      <a:pt x="1017" y="303"/>
                    </a:cubicBezTo>
                    <a:close/>
                    <a:moveTo>
                      <a:pt x="1017" y="0"/>
                    </a:moveTo>
                    <a:cubicBezTo>
                      <a:pt x="457" y="0"/>
                      <a:pt x="0" y="456"/>
                      <a:pt x="0" y="1017"/>
                    </a:cubicBezTo>
                    <a:cubicBezTo>
                      <a:pt x="0" y="1578"/>
                      <a:pt x="457" y="2033"/>
                      <a:pt x="1017" y="2033"/>
                    </a:cubicBezTo>
                    <a:cubicBezTo>
                      <a:pt x="1577" y="2033"/>
                      <a:pt x="2033" y="1577"/>
                      <a:pt x="2033" y="1017"/>
                    </a:cubicBezTo>
                    <a:cubicBezTo>
                      <a:pt x="2033" y="457"/>
                      <a:pt x="1577"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4985075" y="1764025"/>
                <a:ext cx="43275" cy="43300"/>
              </a:xfrm>
              <a:custGeom>
                <a:avLst/>
                <a:gdLst/>
                <a:ahLst/>
                <a:cxnLst/>
                <a:rect l="l" t="t" r="r" b="b"/>
                <a:pathLst>
                  <a:path w="1731" h="1732" extrusionOk="0">
                    <a:moveTo>
                      <a:pt x="866" y="1"/>
                    </a:moveTo>
                    <a:cubicBezTo>
                      <a:pt x="387" y="1"/>
                      <a:pt x="0" y="388"/>
                      <a:pt x="0" y="866"/>
                    </a:cubicBezTo>
                    <a:cubicBezTo>
                      <a:pt x="0" y="1344"/>
                      <a:pt x="387" y="1731"/>
                      <a:pt x="866" y="1731"/>
                    </a:cubicBezTo>
                    <a:cubicBezTo>
                      <a:pt x="1344" y="1731"/>
                      <a:pt x="1731" y="1344"/>
                      <a:pt x="1731" y="866"/>
                    </a:cubicBezTo>
                    <a:cubicBezTo>
                      <a:pt x="1731" y="388"/>
                      <a:pt x="1343" y="1"/>
                      <a:pt x="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5069400" y="1764025"/>
                <a:ext cx="43325" cy="43300"/>
              </a:xfrm>
              <a:custGeom>
                <a:avLst/>
                <a:gdLst/>
                <a:ahLst/>
                <a:cxnLst/>
                <a:rect l="l" t="t" r="r" b="b"/>
                <a:pathLst>
                  <a:path w="1733" h="1732" extrusionOk="0">
                    <a:moveTo>
                      <a:pt x="867" y="1"/>
                    </a:moveTo>
                    <a:cubicBezTo>
                      <a:pt x="389" y="1"/>
                      <a:pt x="1" y="388"/>
                      <a:pt x="1" y="866"/>
                    </a:cubicBezTo>
                    <a:cubicBezTo>
                      <a:pt x="1" y="1344"/>
                      <a:pt x="389" y="1731"/>
                      <a:pt x="867" y="1731"/>
                    </a:cubicBezTo>
                    <a:cubicBezTo>
                      <a:pt x="1345" y="1731"/>
                      <a:pt x="1732" y="1344"/>
                      <a:pt x="1732" y="866"/>
                    </a:cubicBezTo>
                    <a:cubicBezTo>
                      <a:pt x="1732" y="388"/>
                      <a:pt x="1345"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3"/>
            <p:cNvGrpSpPr/>
            <p:nvPr/>
          </p:nvGrpSpPr>
          <p:grpSpPr>
            <a:xfrm rot="5400000">
              <a:off x="7614300" y="1027825"/>
              <a:ext cx="2360475" cy="544650"/>
              <a:chOff x="1492450" y="1911750"/>
              <a:chExt cx="2360475" cy="544650"/>
            </a:xfrm>
          </p:grpSpPr>
          <p:sp>
            <p:nvSpPr>
              <p:cNvPr id="283" name="Google Shape;283;p13"/>
              <p:cNvSpPr/>
              <p:nvPr/>
            </p:nvSpPr>
            <p:spPr>
              <a:xfrm>
                <a:off x="3086750" y="2015325"/>
                <a:ext cx="154050" cy="4100"/>
              </a:xfrm>
              <a:custGeom>
                <a:avLst/>
                <a:gdLst/>
                <a:ahLst/>
                <a:cxnLst/>
                <a:rect l="l" t="t" r="r" b="b"/>
                <a:pathLst>
                  <a:path w="6162" h="164" extrusionOk="0">
                    <a:moveTo>
                      <a:pt x="82" y="0"/>
                    </a:moveTo>
                    <a:cubicBezTo>
                      <a:pt x="36" y="0"/>
                      <a:pt x="1" y="37"/>
                      <a:pt x="1" y="82"/>
                    </a:cubicBezTo>
                    <a:cubicBezTo>
                      <a:pt x="1" y="126"/>
                      <a:pt x="36" y="163"/>
                      <a:pt x="82" y="163"/>
                    </a:cubicBezTo>
                    <a:lnTo>
                      <a:pt x="6080" y="163"/>
                    </a:lnTo>
                    <a:cubicBezTo>
                      <a:pt x="6127" y="163"/>
                      <a:pt x="6161" y="126"/>
                      <a:pt x="6161" y="82"/>
                    </a:cubicBezTo>
                    <a:cubicBezTo>
                      <a:pt x="6161" y="37"/>
                      <a:pt x="6124" y="0"/>
                      <a:pt x="6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32233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8" y="1234"/>
                      <a:pt x="1234" y="957"/>
                      <a:pt x="1234" y="617"/>
                    </a:cubicBezTo>
                    <a:cubicBezTo>
                      <a:pt x="1234" y="277"/>
                      <a:pt x="958"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2679100" y="2009100"/>
                <a:ext cx="35625" cy="16475"/>
              </a:xfrm>
              <a:custGeom>
                <a:avLst/>
                <a:gdLst/>
                <a:ahLst/>
                <a:cxnLst/>
                <a:rect l="l" t="t" r="r" b="b"/>
                <a:pathLst>
                  <a:path w="1425" h="659" extrusionOk="0">
                    <a:moveTo>
                      <a:pt x="329" y="0"/>
                    </a:moveTo>
                    <a:cubicBezTo>
                      <a:pt x="147" y="0"/>
                      <a:pt x="1" y="147"/>
                      <a:pt x="1" y="330"/>
                    </a:cubicBezTo>
                    <a:cubicBezTo>
                      <a:pt x="1" y="511"/>
                      <a:pt x="148" y="658"/>
                      <a:pt x="329" y="658"/>
                    </a:cubicBezTo>
                    <a:lnTo>
                      <a:pt x="1095" y="658"/>
                    </a:lnTo>
                    <a:cubicBezTo>
                      <a:pt x="1277" y="658"/>
                      <a:pt x="1425" y="511"/>
                      <a:pt x="1425" y="330"/>
                    </a:cubicBezTo>
                    <a:cubicBezTo>
                      <a:pt x="1425" y="147"/>
                      <a:pt x="1277"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2740975" y="2009100"/>
                <a:ext cx="294175" cy="16475"/>
              </a:xfrm>
              <a:custGeom>
                <a:avLst/>
                <a:gdLst/>
                <a:ahLst/>
                <a:cxnLst/>
                <a:rect l="l" t="t" r="r" b="b"/>
                <a:pathLst>
                  <a:path w="11767" h="659" extrusionOk="0">
                    <a:moveTo>
                      <a:pt x="330" y="0"/>
                    </a:moveTo>
                    <a:cubicBezTo>
                      <a:pt x="148" y="0"/>
                      <a:pt x="1" y="147"/>
                      <a:pt x="1" y="330"/>
                    </a:cubicBezTo>
                    <a:cubicBezTo>
                      <a:pt x="1" y="511"/>
                      <a:pt x="150" y="658"/>
                      <a:pt x="330" y="658"/>
                    </a:cubicBezTo>
                    <a:lnTo>
                      <a:pt x="1825" y="658"/>
                    </a:lnTo>
                    <a:cubicBezTo>
                      <a:pt x="2006" y="658"/>
                      <a:pt x="2154" y="511"/>
                      <a:pt x="2154" y="330"/>
                    </a:cubicBezTo>
                    <a:cubicBezTo>
                      <a:pt x="2154" y="147"/>
                      <a:pt x="2006" y="0"/>
                      <a:pt x="1825" y="0"/>
                    </a:cubicBezTo>
                    <a:close/>
                    <a:moveTo>
                      <a:pt x="3534" y="0"/>
                    </a:moveTo>
                    <a:cubicBezTo>
                      <a:pt x="3353" y="0"/>
                      <a:pt x="3206" y="147"/>
                      <a:pt x="3206" y="330"/>
                    </a:cubicBezTo>
                    <a:cubicBezTo>
                      <a:pt x="3206" y="511"/>
                      <a:pt x="3354" y="658"/>
                      <a:pt x="3534" y="658"/>
                    </a:cubicBezTo>
                    <a:lnTo>
                      <a:pt x="5029" y="658"/>
                    </a:lnTo>
                    <a:cubicBezTo>
                      <a:pt x="5211" y="658"/>
                      <a:pt x="5358" y="511"/>
                      <a:pt x="5358" y="330"/>
                    </a:cubicBezTo>
                    <a:cubicBezTo>
                      <a:pt x="5358" y="147"/>
                      <a:pt x="5211" y="0"/>
                      <a:pt x="5029" y="0"/>
                    </a:cubicBezTo>
                    <a:close/>
                    <a:moveTo>
                      <a:pt x="6739" y="0"/>
                    </a:moveTo>
                    <a:cubicBezTo>
                      <a:pt x="6556" y="0"/>
                      <a:pt x="6410" y="147"/>
                      <a:pt x="6410" y="330"/>
                    </a:cubicBezTo>
                    <a:cubicBezTo>
                      <a:pt x="6410" y="511"/>
                      <a:pt x="6558" y="658"/>
                      <a:pt x="6739" y="658"/>
                    </a:cubicBezTo>
                    <a:lnTo>
                      <a:pt x="8234" y="658"/>
                    </a:lnTo>
                    <a:cubicBezTo>
                      <a:pt x="8414" y="658"/>
                      <a:pt x="8562" y="511"/>
                      <a:pt x="8562" y="330"/>
                    </a:cubicBezTo>
                    <a:cubicBezTo>
                      <a:pt x="8562" y="147"/>
                      <a:pt x="8414" y="0"/>
                      <a:pt x="8234" y="0"/>
                    </a:cubicBezTo>
                    <a:close/>
                    <a:moveTo>
                      <a:pt x="9942" y="0"/>
                    </a:moveTo>
                    <a:cubicBezTo>
                      <a:pt x="9760" y="0"/>
                      <a:pt x="9613" y="147"/>
                      <a:pt x="9613" y="330"/>
                    </a:cubicBezTo>
                    <a:cubicBezTo>
                      <a:pt x="9613" y="511"/>
                      <a:pt x="9761" y="658"/>
                      <a:pt x="9942" y="658"/>
                    </a:cubicBezTo>
                    <a:lnTo>
                      <a:pt x="11437" y="658"/>
                    </a:lnTo>
                    <a:cubicBezTo>
                      <a:pt x="11619" y="658"/>
                      <a:pt x="11766" y="511"/>
                      <a:pt x="11766" y="330"/>
                    </a:cubicBezTo>
                    <a:cubicBezTo>
                      <a:pt x="11766" y="147"/>
                      <a:pt x="11617"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3061400" y="2009100"/>
                <a:ext cx="35625" cy="16475"/>
              </a:xfrm>
              <a:custGeom>
                <a:avLst/>
                <a:gdLst/>
                <a:ahLst/>
                <a:cxnLst/>
                <a:rect l="l" t="t" r="r" b="b"/>
                <a:pathLst>
                  <a:path w="1425" h="659" extrusionOk="0">
                    <a:moveTo>
                      <a:pt x="330" y="0"/>
                    </a:moveTo>
                    <a:cubicBezTo>
                      <a:pt x="147" y="0"/>
                      <a:pt x="0" y="147"/>
                      <a:pt x="0" y="330"/>
                    </a:cubicBezTo>
                    <a:cubicBezTo>
                      <a:pt x="0" y="511"/>
                      <a:pt x="148" y="658"/>
                      <a:pt x="330" y="658"/>
                    </a:cubicBezTo>
                    <a:lnTo>
                      <a:pt x="1096" y="658"/>
                    </a:lnTo>
                    <a:cubicBezTo>
                      <a:pt x="1278" y="658"/>
                      <a:pt x="1424" y="511"/>
                      <a:pt x="1424" y="330"/>
                    </a:cubicBezTo>
                    <a:cubicBezTo>
                      <a:pt x="1424" y="147"/>
                      <a:pt x="1277"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1520225" y="2015300"/>
                <a:ext cx="1169125" cy="235550"/>
              </a:xfrm>
              <a:custGeom>
                <a:avLst/>
                <a:gdLst/>
                <a:ahLst/>
                <a:cxnLst/>
                <a:rect l="l" t="t" r="r" b="b"/>
                <a:pathLst>
                  <a:path w="46765" h="9422" extrusionOk="0">
                    <a:moveTo>
                      <a:pt x="9349" y="0"/>
                    </a:moveTo>
                    <a:cubicBezTo>
                      <a:pt x="9328" y="0"/>
                      <a:pt x="9306" y="9"/>
                      <a:pt x="9291" y="24"/>
                    </a:cubicBezTo>
                    <a:lnTo>
                      <a:pt x="34" y="9281"/>
                    </a:lnTo>
                    <a:cubicBezTo>
                      <a:pt x="1" y="9313"/>
                      <a:pt x="1" y="9365"/>
                      <a:pt x="34" y="9397"/>
                    </a:cubicBezTo>
                    <a:cubicBezTo>
                      <a:pt x="50" y="9413"/>
                      <a:pt x="70" y="9421"/>
                      <a:pt x="92" y="9421"/>
                    </a:cubicBezTo>
                    <a:cubicBezTo>
                      <a:pt x="114" y="9421"/>
                      <a:pt x="135" y="9414"/>
                      <a:pt x="152" y="9395"/>
                    </a:cubicBezTo>
                    <a:lnTo>
                      <a:pt x="9384" y="163"/>
                    </a:lnTo>
                    <a:lnTo>
                      <a:pt x="46683" y="163"/>
                    </a:lnTo>
                    <a:cubicBezTo>
                      <a:pt x="46727" y="163"/>
                      <a:pt x="46764" y="126"/>
                      <a:pt x="46764" y="82"/>
                    </a:cubicBezTo>
                    <a:cubicBezTo>
                      <a:pt x="46764" y="36"/>
                      <a:pt x="46727" y="0"/>
                      <a:pt x="46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2102650" y="1925075"/>
                <a:ext cx="175350" cy="94350"/>
              </a:xfrm>
              <a:custGeom>
                <a:avLst/>
                <a:gdLst/>
                <a:ahLst/>
                <a:cxnLst/>
                <a:rect l="l" t="t" r="r" b="b"/>
                <a:pathLst>
                  <a:path w="7014" h="3774" extrusionOk="0">
                    <a:moveTo>
                      <a:pt x="3699" y="1"/>
                    </a:moveTo>
                    <a:cubicBezTo>
                      <a:pt x="3677" y="1"/>
                      <a:pt x="3655" y="11"/>
                      <a:pt x="3641" y="25"/>
                    </a:cubicBezTo>
                    <a:lnTo>
                      <a:pt x="33" y="3633"/>
                    </a:lnTo>
                    <a:cubicBezTo>
                      <a:pt x="0" y="3665"/>
                      <a:pt x="0" y="3717"/>
                      <a:pt x="33" y="3748"/>
                    </a:cubicBezTo>
                    <a:cubicBezTo>
                      <a:pt x="49" y="3765"/>
                      <a:pt x="70" y="3773"/>
                      <a:pt x="92" y="3773"/>
                    </a:cubicBezTo>
                    <a:cubicBezTo>
                      <a:pt x="113" y="3773"/>
                      <a:pt x="133" y="3766"/>
                      <a:pt x="149" y="3747"/>
                    </a:cubicBezTo>
                    <a:lnTo>
                      <a:pt x="3734" y="164"/>
                    </a:lnTo>
                    <a:lnTo>
                      <a:pt x="6932" y="164"/>
                    </a:lnTo>
                    <a:cubicBezTo>
                      <a:pt x="6976" y="164"/>
                      <a:pt x="7013" y="127"/>
                      <a:pt x="7013" y="82"/>
                    </a:cubicBezTo>
                    <a:cubicBezTo>
                      <a:pt x="7013" y="38"/>
                      <a:pt x="6976"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2260500" y="1911750"/>
                <a:ext cx="30900" cy="30875"/>
              </a:xfrm>
              <a:custGeom>
                <a:avLst/>
                <a:gdLst/>
                <a:ahLst/>
                <a:cxnLst/>
                <a:rect l="l" t="t" r="r" b="b"/>
                <a:pathLst>
                  <a:path w="1236" h="1235" extrusionOk="0">
                    <a:moveTo>
                      <a:pt x="618" y="0"/>
                    </a:moveTo>
                    <a:cubicBezTo>
                      <a:pt x="278" y="0"/>
                      <a:pt x="0" y="276"/>
                      <a:pt x="0" y="617"/>
                    </a:cubicBezTo>
                    <a:cubicBezTo>
                      <a:pt x="0" y="958"/>
                      <a:pt x="278" y="1234"/>
                      <a:pt x="618" y="1234"/>
                    </a:cubicBezTo>
                    <a:cubicBezTo>
                      <a:pt x="958" y="1234"/>
                      <a:pt x="1235" y="958"/>
                      <a:pt x="1235" y="617"/>
                    </a:cubicBezTo>
                    <a:cubicBezTo>
                      <a:pt x="1235" y="276"/>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2538650" y="2015275"/>
                <a:ext cx="461325" cy="131575"/>
              </a:xfrm>
              <a:custGeom>
                <a:avLst/>
                <a:gdLst/>
                <a:ahLst/>
                <a:cxnLst/>
                <a:rect l="l" t="t" r="r" b="b"/>
                <a:pathLst>
                  <a:path w="18453" h="5263" extrusionOk="0">
                    <a:moveTo>
                      <a:pt x="91" y="1"/>
                    </a:moveTo>
                    <a:cubicBezTo>
                      <a:pt x="70" y="1"/>
                      <a:pt x="49" y="9"/>
                      <a:pt x="33" y="25"/>
                    </a:cubicBezTo>
                    <a:cubicBezTo>
                      <a:pt x="0" y="57"/>
                      <a:pt x="0" y="109"/>
                      <a:pt x="33" y="140"/>
                    </a:cubicBezTo>
                    <a:lnTo>
                      <a:pt x="5130" y="5238"/>
                    </a:lnTo>
                    <a:cubicBezTo>
                      <a:pt x="5147" y="5254"/>
                      <a:pt x="5167" y="5263"/>
                      <a:pt x="5189" y="5263"/>
                    </a:cubicBezTo>
                    <a:lnTo>
                      <a:pt x="18372" y="5263"/>
                    </a:lnTo>
                    <a:cubicBezTo>
                      <a:pt x="18419" y="5263"/>
                      <a:pt x="18452" y="5225"/>
                      <a:pt x="18452" y="5180"/>
                    </a:cubicBezTo>
                    <a:cubicBezTo>
                      <a:pt x="18452" y="5135"/>
                      <a:pt x="18415" y="5099"/>
                      <a:pt x="18371" y="5099"/>
                    </a:cubicBezTo>
                    <a:lnTo>
                      <a:pt x="5222" y="5099"/>
                    </a:lnTo>
                    <a:lnTo>
                      <a:pt x="148" y="25"/>
                    </a:lnTo>
                    <a:cubicBezTo>
                      <a:pt x="133" y="9"/>
                      <a:pt x="112"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2982525" y="2129350"/>
                <a:ext cx="30875" cy="30875"/>
              </a:xfrm>
              <a:custGeom>
                <a:avLst/>
                <a:gdLst/>
                <a:ahLst/>
                <a:cxnLst/>
                <a:rect l="l" t="t" r="r" b="b"/>
                <a:pathLst>
                  <a:path w="1235" h="1235" extrusionOk="0">
                    <a:moveTo>
                      <a:pt x="617" y="1"/>
                    </a:moveTo>
                    <a:cubicBezTo>
                      <a:pt x="277" y="1"/>
                      <a:pt x="0" y="277"/>
                      <a:pt x="0" y="618"/>
                    </a:cubicBezTo>
                    <a:cubicBezTo>
                      <a:pt x="0" y="959"/>
                      <a:pt x="277" y="1235"/>
                      <a:pt x="617" y="1235"/>
                    </a:cubicBezTo>
                    <a:cubicBezTo>
                      <a:pt x="957" y="1235"/>
                      <a:pt x="1234" y="959"/>
                      <a:pt x="1234" y="618"/>
                    </a:cubicBezTo>
                    <a:cubicBezTo>
                      <a:pt x="1234" y="277"/>
                      <a:pt x="957"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1997625" y="2015300"/>
                <a:ext cx="1841950" cy="415750"/>
              </a:xfrm>
              <a:custGeom>
                <a:avLst/>
                <a:gdLst/>
                <a:ahLst/>
                <a:cxnLst/>
                <a:rect l="l" t="t" r="r" b="b"/>
                <a:pathLst>
                  <a:path w="73678" h="16630" extrusionOk="0">
                    <a:moveTo>
                      <a:pt x="92" y="0"/>
                    </a:moveTo>
                    <a:cubicBezTo>
                      <a:pt x="71" y="0"/>
                      <a:pt x="50" y="8"/>
                      <a:pt x="33" y="24"/>
                    </a:cubicBezTo>
                    <a:cubicBezTo>
                      <a:pt x="1" y="56"/>
                      <a:pt x="1" y="108"/>
                      <a:pt x="33" y="139"/>
                    </a:cubicBezTo>
                    <a:lnTo>
                      <a:pt x="16498" y="16605"/>
                    </a:lnTo>
                    <a:cubicBezTo>
                      <a:pt x="16514" y="16621"/>
                      <a:pt x="16535" y="16629"/>
                      <a:pt x="16557" y="16629"/>
                    </a:cubicBezTo>
                    <a:lnTo>
                      <a:pt x="73595" y="16629"/>
                    </a:lnTo>
                    <a:cubicBezTo>
                      <a:pt x="73641" y="16629"/>
                      <a:pt x="73677" y="16592"/>
                      <a:pt x="73676" y="16548"/>
                    </a:cubicBezTo>
                    <a:cubicBezTo>
                      <a:pt x="73676" y="16503"/>
                      <a:pt x="73639" y="16466"/>
                      <a:pt x="73595" y="16466"/>
                    </a:cubicBezTo>
                    <a:lnTo>
                      <a:pt x="16590" y="16466"/>
                    </a:lnTo>
                    <a:lnTo>
                      <a:pt x="148" y="24"/>
                    </a:lnTo>
                    <a:cubicBezTo>
                      <a:pt x="133" y="8"/>
                      <a:pt x="112"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3822050" y="2413550"/>
                <a:ext cx="30875" cy="30850"/>
              </a:xfrm>
              <a:custGeom>
                <a:avLst/>
                <a:gdLst/>
                <a:ahLst/>
                <a:cxnLst/>
                <a:rect l="l" t="t" r="r" b="b"/>
                <a:pathLst>
                  <a:path w="1235" h="1234" extrusionOk="0">
                    <a:moveTo>
                      <a:pt x="618" y="0"/>
                    </a:moveTo>
                    <a:cubicBezTo>
                      <a:pt x="277" y="0"/>
                      <a:pt x="0" y="277"/>
                      <a:pt x="0" y="618"/>
                    </a:cubicBezTo>
                    <a:cubicBezTo>
                      <a:pt x="0" y="958"/>
                      <a:pt x="277" y="1234"/>
                      <a:pt x="618" y="1234"/>
                    </a:cubicBezTo>
                    <a:cubicBezTo>
                      <a:pt x="958" y="1234"/>
                      <a:pt x="1234" y="958"/>
                      <a:pt x="1234" y="618"/>
                    </a:cubicBezTo>
                    <a:cubicBezTo>
                      <a:pt x="1234" y="277"/>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2220000" y="2015325"/>
                <a:ext cx="10525" cy="4100"/>
              </a:xfrm>
              <a:custGeom>
                <a:avLst/>
                <a:gdLst/>
                <a:ahLst/>
                <a:cxnLst/>
                <a:rect l="l" t="t" r="r" b="b"/>
                <a:pathLst>
                  <a:path w="421" h="164" extrusionOk="0">
                    <a:moveTo>
                      <a:pt x="82" y="0"/>
                    </a:moveTo>
                    <a:cubicBezTo>
                      <a:pt x="38" y="0"/>
                      <a:pt x="1" y="37"/>
                      <a:pt x="1" y="82"/>
                    </a:cubicBezTo>
                    <a:cubicBezTo>
                      <a:pt x="1" y="126"/>
                      <a:pt x="38" y="163"/>
                      <a:pt x="82" y="163"/>
                    </a:cubicBezTo>
                    <a:lnTo>
                      <a:pt x="339" y="163"/>
                    </a:lnTo>
                    <a:cubicBezTo>
                      <a:pt x="384" y="163"/>
                      <a:pt x="420" y="126"/>
                      <a:pt x="420" y="82"/>
                    </a:cubicBezTo>
                    <a:cubicBezTo>
                      <a:pt x="420" y="37"/>
                      <a:pt x="383" y="0"/>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2213025" y="2001950"/>
                <a:ext cx="30875" cy="30875"/>
              </a:xfrm>
              <a:custGeom>
                <a:avLst/>
                <a:gdLst/>
                <a:ahLst/>
                <a:cxnLst/>
                <a:rect l="l" t="t" r="r" b="b"/>
                <a:pathLst>
                  <a:path w="1235" h="1235" extrusionOk="0">
                    <a:moveTo>
                      <a:pt x="618" y="0"/>
                    </a:moveTo>
                    <a:cubicBezTo>
                      <a:pt x="276" y="0"/>
                      <a:pt x="0" y="275"/>
                      <a:pt x="0" y="617"/>
                    </a:cubicBezTo>
                    <a:cubicBezTo>
                      <a:pt x="0" y="958"/>
                      <a:pt x="276" y="1234"/>
                      <a:pt x="618" y="1234"/>
                    </a:cubicBezTo>
                    <a:cubicBezTo>
                      <a:pt x="958" y="1234"/>
                      <a:pt x="1234" y="958"/>
                      <a:pt x="1234" y="617"/>
                    </a:cubicBezTo>
                    <a:cubicBezTo>
                      <a:pt x="1234" y="275"/>
                      <a:pt x="958"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227515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3"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2268150"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2330300" y="2015325"/>
                <a:ext cx="10475" cy="4100"/>
              </a:xfrm>
              <a:custGeom>
                <a:avLst/>
                <a:gdLst/>
                <a:ahLst/>
                <a:cxnLst/>
                <a:rect l="l" t="t" r="r" b="b"/>
                <a:pathLst>
                  <a:path w="419" h="164" extrusionOk="0">
                    <a:moveTo>
                      <a:pt x="82" y="0"/>
                    </a:moveTo>
                    <a:cubicBezTo>
                      <a:pt x="37" y="0"/>
                      <a:pt x="0" y="37"/>
                      <a:pt x="0" y="82"/>
                    </a:cubicBezTo>
                    <a:cubicBezTo>
                      <a:pt x="0" y="126"/>
                      <a:pt x="37" y="163"/>
                      <a:pt x="82" y="163"/>
                    </a:cubicBezTo>
                    <a:lnTo>
                      <a:pt x="337" y="163"/>
                    </a:lnTo>
                    <a:cubicBezTo>
                      <a:pt x="384" y="163"/>
                      <a:pt x="419" y="126"/>
                      <a:pt x="419" y="82"/>
                    </a:cubicBezTo>
                    <a:cubicBezTo>
                      <a:pt x="419" y="37"/>
                      <a:pt x="382"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2323325" y="2001950"/>
                <a:ext cx="30875" cy="30875"/>
              </a:xfrm>
              <a:custGeom>
                <a:avLst/>
                <a:gdLst/>
                <a:ahLst/>
                <a:cxnLst/>
                <a:rect l="l" t="t" r="r" b="b"/>
                <a:pathLst>
                  <a:path w="1235" h="1235" extrusionOk="0">
                    <a:moveTo>
                      <a:pt x="617" y="0"/>
                    </a:moveTo>
                    <a:cubicBezTo>
                      <a:pt x="277" y="0"/>
                      <a:pt x="1" y="277"/>
                      <a:pt x="1" y="617"/>
                    </a:cubicBezTo>
                    <a:cubicBezTo>
                      <a:pt x="1" y="957"/>
                      <a:pt x="277" y="1234"/>
                      <a:pt x="617" y="1234"/>
                    </a:cubicBezTo>
                    <a:cubicBezTo>
                      <a:pt x="959" y="1234"/>
                      <a:pt x="1235" y="957"/>
                      <a:pt x="1235" y="617"/>
                    </a:cubicBezTo>
                    <a:cubicBezTo>
                      <a:pt x="1235" y="277"/>
                      <a:pt x="959" y="0"/>
                      <a:pt x="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1492450" y="2221400"/>
                <a:ext cx="60150" cy="54800"/>
              </a:xfrm>
              <a:custGeom>
                <a:avLst/>
                <a:gdLst/>
                <a:ahLst/>
                <a:cxnLst/>
                <a:rect l="l" t="t" r="r" b="b"/>
                <a:pathLst>
                  <a:path w="2406" h="2192" extrusionOk="0">
                    <a:moveTo>
                      <a:pt x="1203" y="1"/>
                    </a:moveTo>
                    <a:cubicBezTo>
                      <a:pt x="923" y="1"/>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2638300" y="2117400"/>
                <a:ext cx="60150" cy="54800"/>
              </a:xfrm>
              <a:custGeom>
                <a:avLst/>
                <a:gdLst/>
                <a:ahLst/>
                <a:cxnLst/>
                <a:rect l="l" t="t" r="r" b="b"/>
                <a:pathLst>
                  <a:path w="2406" h="2192" extrusionOk="0">
                    <a:moveTo>
                      <a:pt x="1203" y="1"/>
                    </a:moveTo>
                    <a:cubicBezTo>
                      <a:pt x="923" y="1"/>
                      <a:pt x="642" y="108"/>
                      <a:pt x="428" y="321"/>
                    </a:cubicBezTo>
                    <a:cubicBezTo>
                      <a:pt x="1" y="750"/>
                      <a:pt x="1" y="1443"/>
                      <a:pt x="428" y="1870"/>
                    </a:cubicBezTo>
                    <a:cubicBezTo>
                      <a:pt x="642" y="2085"/>
                      <a:pt x="923" y="2192"/>
                      <a:pt x="1203" y="2192"/>
                    </a:cubicBezTo>
                    <a:cubicBezTo>
                      <a:pt x="1483" y="2192"/>
                      <a:pt x="1764" y="2085"/>
                      <a:pt x="1977" y="1870"/>
                    </a:cubicBezTo>
                    <a:cubicBezTo>
                      <a:pt x="2406" y="1443"/>
                      <a:pt x="2406" y="750"/>
                      <a:pt x="1977" y="321"/>
                    </a:cubicBezTo>
                    <a:cubicBezTo>
                      <a:pt x="1764" y="108"/>
                      <a:pt x="1483"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1723875" y="1989975"/>
                <a:ext cx="60150" cy="54800"/>
              </a:xfrm>
              <a:custGeom>
                <a:avLst/>
                <a:gdLst/>
                <a:ahLst/>
                <a:cxnLst/>
                <a:rect l="l" t="t" r="r" b="b"/>
                <a:pathLst>
                  <a:path w="2406" h="2192" extrusionOk="0">
                    <a:moveTo>
                      <a:pt x="1203" y="0"/>
                    </a:moveTo>
                    <a:cubicBezTo>
                      <a:pt x="923" y="0"/>
                      <a:pt x="642" y="108"/>
                      <a:pt x="428" y="322"/>
                    </a:cubicBezTo>
                    <a:cubicBezTo>
                      <a:pt x="1" y="749"/>
                      <a:pt x="1" y="1443"/>
                      <a:pt x="428" y="1871"/>
                    </a:cubicBezTo>
                    <a:cubicBezTo>
                      <a:pt x="642" y="2085"/>
                      <a:pt x="923" y="2191"/>
                      <a:pt x="1203" y="2191"/>
                    </a:cubicBezTo>
                    <a:cubicBezTo>
                      <a:pt x="1483" y="2191"/>
                      <a:pt x="1764" y="2085"/>
                      <a:pt x="1977" y="1871"/>
                    </a:cubicBezTo>
                    <a:cubicBezTo>
                      <a:pt x="2406" y="1443"/>
                      <a:pt x="2406" y="749"/>
                      <a:pt x="1977" y="322"/>
                    </a:cubicBezTo>
                    <a:cubicBezTo>
                      <a:pt x="1764" y="108"/>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2381475" y="2401600"/>
                <a:ext cx="60150" cy="54800"/>
              </a:xfrm>
              <a:custGeom>
                <a:avLst/>
                <a:gdLst/>
                <a:ahLst/>
                <a:cxnLst/>
                <a:rect l="l" t="t" r="r" b="b"/>
                <a:pathLst>
                  <a:path w="2406" h="2192" extrusionOk="0">
                    <a:moveTo>
                      <a:pt x="1203" y="0"/>
                    </a:moveTo>
                    <a:cubicBezTo>
                      <a:pt x="922" y="0"/>
                      <a:pt x="642" y="107"/>
                      <a:pt x="428" y="322"/>
                    </a:cubicBezTo>
                    <a:cubicBezTo>
                      <a:pt x="0" y="749"/>
                      <a:pt x="0" y="1442"/>
                      <a:pt x="428" y="1871"/>
                    </a:cubicBezTo>
                    <a:cubicBezTo>
                      <a:pt x="642" y="2084"/>
                      <a:pt x="922" y="2191"/>
                      <a:pt x="1203" y="2191"/>
                    </a:cubicBezTo>
                    <a:cubicBezTo>
                      <a:pt x="1483" y="2191"/>
                      <a:pt x="1763" y="2084"/>
                      <a:pt x="1977" y="1871"/>
                    </a:cubicBezTo>
                    <a:cubicBezTo>
                      <a:pt x="2405" y="1442"/>
                      <a:pt x="2405" y="749"/>
                      <a:pt x="1977" y="322"/>
                    </a:cubicBezTo>
                    <a:cubicBezTo>
                      <a:pt x="1763" y="107"/>
                      <a:pt x="1483" y="0"/>
                      <a:pt x="1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1972525" y="1990000"/>
                <a:ext cx="54775" cy="54775"/>
              </a:xfrm>
              <a:custGeom>
                <a:avLst/>
                <a:gdLst/>
                <a:ahLst/>
                <a:cxnLst/>
                <a:rect l="l" t="t" r="r" b="b"/>
                <a:pathLst>
                  <a:path w="2191" h="2191" extrusionOk="0">
                    <a:moveTo>
                      <a:pt x="1096" y="0"/>
                    </a:moveTo>
                    <a:cubicBezTo>
                      <a:pt x="490" y="0"/>
                      <a:pt x="0" y="490"/>
                      <a:pt x="0" y="1095"/>
                    </a:cubicBezTo>
                    <a:cubicBezTo>
                      <a:pt x="0" y="1699"/>
                      <a:pt x="490" y="2191"/>
                      <a:pt x="1096" y="2191"/>
                    </a:cubicBezTo>
                    <a:cubicBezTo>
                      <a:pt x="1700" y="2191"/>
                      <a:pt x="2191" y="1699"/>
                      <a:pt x="2191" y="1095"/>
                    </a:cubicBezTo>
                    <a:cubicBezTo>
                      <a:pt x="2191" y="490"/>
                      <a:pt x="1700" y="0"/>
                      <a:pt x="1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2506375" y="2248775"/>
                <a:ext cx="68525" cy="93100"/>
              </a:xfrm>
              <a:custGeom>
                <a:avLst/>
                <a:gdLst/>
                <a:ahLst/>
                <a:cxnLst/>
                <a:rect l="l" t="t" r="r" b="b"/>
                <a:pathLst>
                  <a:path w="2741" h="3724" extrusionOk="0">
                    <a:moveTo>
                      <a:pt x="1" y="1"/>
                    </a:moveTo>
                    <a:lnTo>
                      <a:pt x="1111" y="1861"/>
                    </a:lnTo>
                    <a:lnTo>
                      <a:pt x="1"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2620550" y="2248775"/>
                <a:ext cx="68550" cy="93100"/>
              </a:xfrm>
              <a:custGeom>
                <a:avLst/>
                <a:gdLst/>
                <a:ahLst/>
                <a:cxnLst/>
                <a:rect l="l" t="t" r="r" b="b"/>
                <a:pathLst>
                  <a:path w="2742" h="3724" extrusionOk="0">
                    <a:moveTo>
                      <a:pt x="1" y="1"/>
                    </a:moveTo>
                    <a:lnTo>
                      <a:pt x="1111" y="1861"/>
                    </a:lnTo>
                    <a:lnTo>
                      <a:pt x="1" y="3723"/>
                    </a:lnTo>
                    <a:lnTo>
                      <a:pt x="1630" y="3723"/>
                    </a:lnTo>
                    <a:lnTo>
                      <a:pt x="2742"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2734800" y="2248775"/>
                <a:ext cx="68500" cy="93100"/>
              </a:xfrm>
              <a:custGeom>
                <a:avLst/>
                <a:gdLst/>
                <a:ahLst/>
                <a:cxnLst/>
                <a:rect l="l" t="t" r="r" b="b"/>
                <a:pathLst>
                  <a:path w="2740" h="3724" extrusionOk="0">
                    <a:moveTo>
                      <a:pt x="0" y="1"/>
                    </a:moveTo>
                    <a:lnTo>
                      <a:pt x="1110" y="1861"/>
                    </a:lnTo>
                    <a:lnTo>
                      <a:pt x="0" y="3723"/>
                    </a:lnTo>
                    <a:lnTo>
                      <a:pt x="1629" y="3723"/>
                    </a:lnTo>
                    <a:lnTo>
                      <a:pt x="2740" y="1861"/>
                    </a:lnTo>
                    <a:lnTo>
                      <a:pt x="16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2848975" y="2248775"/>
                <a:ext cx="68525" cy="93100"/>
              </a:xfrm>
              <a:custGeom>
                <a:avLst/>
                <a:gdLst/>
                <a:ahLst/>
                <a:cxnLst/>
                <a:rect l="l" t="t" r="r" b="b"/>
                <a:pathLst>
                  <a:path w="2741" h="3724" extrusionOk="0">
                    <a:moveTo>
                      <a:pt x="0" y="1"/>
                    </a:moveTo>
                    <a:lnTo>
                      <a:pt x="1110" y="1861"/>
                    </a:lnTo>
                    <a:lnTo>
                      <a:pt x="0"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2963175" y="2248775"/>
                <a:ext cx="68500" cy="93100"/>
              </a:xfrm>
              <a:custGeom>
                <a:avLst/>
                <a:gdLst/>
                <a:ahLst/>
                <a:cxnLst/>
                <a:rect l="l" t="t" r="r" b="b"/>
                <a:pathLst>
                  <a:path w="2740" h="3724" extrusionOk="0">
                    <a:moveTo>
                      <a:pt x="0" y="1"/>
                    </a:moveTo>
                    <a:lnTo>
                      <a:pt x="1111" y="1861"/>
                    </a:lnTo>
                    <a:lnTo>
                      <a:pt x="0" y="3723"/>
                    </a:lnTo>
                    <a:lnTo>
                      <a:pt x="1630" y="3723"/>
                    </a:lnTo>
                    <a:lnTo>
                      <a:pt x="2740" y="1861"/>
                    </a:lnTo>
                    <a:lnTo>
                      <a:pt x="1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077375" y="2248775"/>
                <a:ext cx="68550" cy="93100"/>
              </a:xfrm>
              <a:custGeom>
                <a:avLst/>
                <a:gdLst/>
                <a:ahLst/>
                <a:cxnLst/>
                <a:rect l="l" t="t" r="r" b="b"/>
                <a:pathLst>
                  <a:path w="2742" h="3724" extrusionOk="0">
                    <a:moveTo>
                      <a:pt x="1" y="1"/>
                    </a:moveTo>
                    <a:lnTo>
                      <a:pt x="1112" y="1861"/>
                    </a:lnTo>
                    <a:lnTo>
                      <a:pt x="1" y="3723"/>
                    </a:lnTo>
                    <a:lnTo>
                      <a:pt x="1631" y="3723"/>
                    </a:lnTo>
                    <a:lnTo>
                      <a:pt x="2741" y="1861"/>
                    </a:lnTo>
                    <a:lnTo>
                      <a:pt x="1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1pPr>
            <a:lvl2pPr lvl="1"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2pPr>
            <a:lvl3pPr lvl="2"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3pPr>
            <a:lvl4pPr lvl="3"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4pPr>
            <a:lvl5pPr lvl="4"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5pPr>
            <a:lvl6pPr lvl="5"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6pPr>
            <a:lvl7pPr lvl="6"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7pPr>
            <a:lvl8pPr lvl="7"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8pPr>
            <a:lvl9pPr lvl="8"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1pPr>
            <a:lvl2pPr marL="914400" lvl="1"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2pPr>
            <a:lvl3pPr marL="1371600" lvl="2"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3pPr>
            <a:lvl4pPr marL="1828800" lvl="3"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4pPr>
            <a:lvl5pPr marL="2286000" lvl="4"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5pPr>
            <a:lvl6pPr marL="2743200" lvl="5"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6pPr>
            <a:lvl7pPr marL="3200400" lvl="6"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7pPr>
            <a:lvl8pPr marL="3657600" lvl="7"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8pPr>
            <a:lvl9pPr marL="4114800" lvl="8" indent="-304800">
              <a:lnSpc>
                <a:spcPct val="100000"/>
              </a:lnSpc>
              <a:spcBef>
                <a:spcPts val="0"/>
              </a:spcBef>
              <a:spcAft>
                <a:spcPts val="0"/>
              </a:spcAft>
              <a:buClr>
                <a:schemeClr val="dk1"/>
              </a:buClr>
              <a:buSzPts val="1200"/>
              <a:buFont typeface="Figtree"/>
              <a:buChar char="■"/>
              <a:defRPr sz="1200">
                <a:solidFill>
                  <a:schemeClr val="dk1"/>
                </a:solidFill>
                <a:latin typeface="Figtree"/>
                <a:ea typeface="Figtree"/>
                <a:cs typeface="Figtree"/>
                <a:sym typeface="Figt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3" r:id="rId12"/>
    <p:sldLayoutId id="2147483669" r:id="rId13"/>
    <p:sldLayoutId id="2147483670" r:id="rId14"/>
    <p:sldLayoutId id="214748367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28.svg"/></Relationships>
</file>

<file path=ppt/slides/_rels/slide22.xml.rels><?xml version="1.0" encoding="UTF-8" standalone="yes"?>
<Relationships xmlns="http://schemas.openxmlformats.org/package/2006/relationships"><Relationship Id="rId8" Type="http://schemas.microsoft.com/office/2017/06/relationships/model3d" Target="../media/model3d1.glb"/><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image" Target="../media/image30.svg"/><Relationship Id="rId11" Type="http://schemas.openxmlformats.org/officeDocument/2006/relationships/image" Target="../media/image34.jpeg"/><Relationship Id="rId5" Type="http://schemas.openxmlformats.org/officeDocument/2006/relationships/image" Target="../media/image29.png"/><Relationship Id="rId10" Type="http://schemas.openxmlformats.org/officeDocument/2006/relationships/image" Target="../media/image33.png"/><Relationship Id="rId4" Type="http://schemas.openxmlformats.org/officeDocument/2006/relationships/image" Target="../media/image28.svg"/><Relationship Id="rId9" Type="http://schemas.openxmlformats.org/officeDocument/2006/relationships/image" Target="../media/image32.png"/></Relationships>
</file>

<file path=ppt/slides/_rels/slide23.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7.png"/><Relationship Id="rId18" Type="http://schemas.openxmlformats.org/officeDocument/2006/relationships/image" Target="../media/image42.png"/><Relationship Id="rId3" Type="http://schemas.openxmlformats.org/officeDocument/2006/relationships/image" Target="../media/image35.png"/><Relationship Id="rId7" Type="http://schemas.openxmlformats.org/officeDocument/2006/relationships/image" Target="../media/image30.svg"/><Relationship Id="rId12" Type="http://schemas.openxmlformats.org/officeDocument/2006/relationships/image" Target="../media/image34.jpeg"/><Relationship Id="rId17" Type="http://schemas.openxmlformats.org/officeDocument/2006/relationships/image" Target="../media/image41.png"/><Relationship Id="rId2" Type="http://schemas.openxmlformats.org/officeDocument/2006/relationships/notesSlide" Target="../notesSlides/notesSlide22.xml"/><Relationship Id="rId16" Type="http://schemas.openxmlformats.org/officeDocument/2006/relationships/image" Target="../media/image40.png"/><Relationship Id="rId1" Type="http://schemas.openxmlformats.org/officeDocument/2006/relationships/slideLayout" Target="../slideLayouts/slideLayout12.xml"/><Relationship Id="rId6" Type="http://schemas.openxmlformats.org/officeDocument/2006/relationships/image" Target="../media/image29.png"/><Relationship Id="rId11" Type="http://schemas.openxmlformats.org/officeDocument/2006/relationships/image" Target="../media/image33.png"/><Relationship Id="rId5" Type="http://schemas.openxmlformats.org/officeDocument/2006/relationships/image" Target="../media/image28.svg"/><Relationship Id="rId15" Type="http://schemas.openxmlformats.org/officeDocument/2006/relationships/image" Target="../media/image39.png"/><Relationship Id="rId10" Type="http://schemas.openxmlformats.org/officeDocument/2006/relationships/image" Target="../media/image36.png"/><Relationship Id="rId19" Type="http://schemas.openxmlformats.org/officeDocument/2006/relationships/image" Target="../media/image43.svg"/><Relationship Id="rId4" Type="http://schemas.openxmlformats.org/officeDocument/2006/relationships/image" Target="../media/image27.png"/><Relationship Id="rId9" Type="http://schemas.microsoft.com/office/2017/06/relationships/model3d" Target="../media/model3d1.glb"/><Relationship Id="rId14" Type="http://schemas.openxmlformats.org/officeDocument/2006/relationships/image" Target="../media/image38.svg"/></Relationships>
</file>

<file path=ppt/slides/_rels/slide24.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30.svg"/><Relationship Id="rId3" Type="http://schemas.openxmlformats.org/officeDocument/2006/relationships/image" Target="../media/image27.png"/><Relationship Id="rId7" Type="http://schemas.openxmlformats.org/officeDocument/2006/relationships/image" Target="../media/image39.png"/><Relationship Id="rId12" Type="http://schemas.openxmlformats.org/officeDocument/2006/relationships/image" Target="../media/image29.png"/><Relationship Id="rId2" Type="http://schemas.openxmlformats.org/officeDocument/2006/relationships/notesSlide" Target="../notesSlides/notesSlide23.xml"/><Relationship Id="rId16" Type="http://schemas.openxmlformats.org/officeDocument/2006/relationships/image" Target="../media/image35.png"/><Relationship Id="rId1" Type="http://schemas.openxmlformats.org/officeDocument/2006/relationships/slideLayout" Target="../slideLayouts/slideLayout12.xml"/><Relationship Id="rId6" Type="http://schemas.openxmlformats.org/officeDocument/2006/relationships/image" Target="../media/image38.svg"/><Relationship Id="rId11" Type="http://schemas.openxmlformats.org/officeDocument/2006/relationships/image" Target="../media/image43.svg"/><Relationship Id="rId5" Type="http://schemas.openxmlformats.org/officeDocument/2006/relationships/image" Target="../media/image37.png"/><Relationship Id="rId15" Type="http://schemas.openxmlformats.org/officeDocument/2006/relationships/image" Target="../media/image45.svg"/><Relationship Id="rId10" Type="http://schemas.openxmlformats.org/officeDocument/2006/relationships/image" Target="../media/image42.png"/><Relationship Id="rId4" Type="http://schemas.openxmlformats.org/officeDocument/2006/relationships/image" Target="../media/image28.svg"/><Relationship Id="rId9" Type="http://schemas.openxmlformats.org/officeDocument/2006/relationships/image" Target="../media/image41.png"/><Relationship Id="rId14" Type="http://schemas.openxmlformats.org/officeDocument/2006/relationships/image" Target="../media/image44.png"/></Relationships>
</file>

<file path=ppt/slides/_rels/slide25.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30.svg"/><Relationship Id="rId3" Type="http://schemas.openxmlformats.org/officeDocument/2006/relationships/image" Target="../media/image27.png"/><Relationship Id="rId7" Type="http://schemas.openxmlformats.org/officeDocument/2006/relationships/image" Target="../media/image39.png"/><Relationship Id="rId12" Type="http://schemas.openxmlformats.org/officeDocument/2006/relationships/image" Target="../media/image29.png"/><Relationship Id="rId2" Type="http://schemas.openxmlformats.org/officeDocument/2006/relationships/notesSlide" Target="../notesSlides/notesSlide24.xml"/><Relationship Id="rId16" Type="http://schemas.openxmlformats.org/officeDocument/2006/relationships/image" Target="../media/image46.png"/><Relationship Id="rId1" Type="http://schemas.openxmlformats.org/officeDocument/2006/relationships/slideLayout" Target="../slideLayouts/slideLayout12.xml"/><Relationship Id="rId6" Type="http://schemas.openxmlformats.org/officeDocument/2006/relationships/image" Target="../media/image38.svg"/><Relationship Id="rId11" Type="http://schemas.openxmlformats.org/officeDocument/2006/relationships/image" Target="../media/image43.svg"/><Relationship Id="rId5" Type="http://schemas.openxmlformats.org/officeDocument/2006/relationships/image" Target="../media/image37.png"/><Relationship Id="rId15" Type="http://schemas.openxmlformats.org/officeDocument/2006/relationships/image" Target="../media/image45.svg"/><Relationship Id="rId10" Type="http://schemas.openxmlformats.org/officeDocument/2006/relationships/image" Target="../media/image42.png"/><Relationship Id="rId4" Type="http://schemas.openxmlformats.org/officeDocument/2006/relationships/image" Target="../media/image28.svg"/><Relationship Id="rId9" Type="http://schemas.openxmlformats.org/officeDocument/2006/relationships/image" Target="../media/image41.png"/><Relationship Id="rId14" Type="http://schemas.openxmlformats.org/officeDocument/2006/relationships/image" Target="../media/image4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gif"/><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28"/>
          <p:cNvSpPr txBox="1">
            <a:spLocks noGrp="1"/>
          </p:cNvSpPr>
          <p:nvPr>
            <p:ph type="ctrTitle"/>
          </p:nvPr>
        </p:nvSpPr>
        <p:spPr>
          <a:xfrm>
            <a:off x="3668578" y="1023525"/>
            <a:ext cx="4963800" cy="262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78797A"/>
                </a:solidFill>
              </a:rPr>
              <a:t>Projet Étudiant </a:t>
            </a:r>
            <a:r>
              <a:rPr lang="en" b="1" dirty="0">
                <a:solidFill>
                  <a:srgbClr val="27263D"/>
                </a:solidFill>
              </a:rPr>
              <a:t>Chess 2.1</a:t>
            </a:r>
            <a:endParaRPr b="1" dirty="0">
              <a:solidFill>
                <a:srgbClr val="27263D"/>
              </a:solidFill>
            </a:endParaRPr>
          </a:p>
        </p:txBody>
      </p:sp>
      <p:sp>
        <p:nvSpPr>
          <p:cNvPr id="660" name="Google Shape;660;p28"/>
          <p:cNvSpPr txBox="1">
            <a:spLocks noGrp="1"/>
          </p:cNvSpPr>
          <p:nvPr>
            <p:ph type="subTitle" idx="1"/>
          </p:nvPr>
        </p:nvSpPr>
        <p:spPr>
          <a:xfrm>
            <a:off x="3668578" y="3644325"/>
            <a:ext cx="4963800" cy="45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j-lt"/>
              </a:rPr>
              <a:t>Laurentin Turcat | Mathieu Anziani | Mathis Pradelles</a:t>
            </a:r>
            <a:endParaRPr dirty="0">
              <a:latin typeface="+mj-lt"/>
            </a:endParaRPr>
          </a:p>
        </p:txBody>
      </p:sp>
      <p:grpSp>
        <p:nvGrpSpPr>
          <p:cNvPr id="16" name="Groupe 15">
            <a:extLst>
              <a:ext uri="{FF2B5EF4-FFF2-40B4-BE49-F238E27FC236}">
                <a16:creationId xmlns:a16="http://schemas.microsoft.com/office/drawing/2014/main" id="{940E5E62-4056-B484-575A-D67718EC5A7B}"/>
              </a:ext>
            </a:extLst>
          </p:cNvPr>
          <p:cNvGrpSpPr/>
          <p:nvPr/>
        </p:nvGrpSpPr>
        <p:grpSpPr>
          <a:xfrm>
            <a:off x="47074" y="69196"/>
            <a:ext cx="3497740" cy="6817683"/>
            <a:chOff x="47074" y="69196"/>
            <a:chExt cx="3497740" cy="6817683"/>
          </a:xfrm>
        </p:grpSpPr>
        <p:grpSp>
          <p:nvGrpSpPr>
            <p:cNvPr id="6" name="Graphique 4">
              <a:extLst>
                <a:ext uri="{FF2B5EF4-FFF2-40B4-BE49-F238E27FC236}">
                  <a16:creationId xmlns:a16="http://schemas.microsoft.com/office/drawing/2014/main" id="{0D864A60-B756-F07C-5005-E374003D0F83}"/>
                </a:ext>
              </a:extLst>
            </p:cNvPr>
            <p:cNvGrpSpPr/>
            <p:nvPr/>
          </p:nvGrpSpPr>
          <p:grpSpPr>
            <a:xfrm>
              <a:off x="47075" y="69196"/>
              <a:ext cx="3497739" cy="5108257"/>
              <a:chOff x="47075" y="69196"/>
              <a:chExt cx="3497739" cy="5108257"/>
            </a:xfrm>
          </p:grpSpPr>
          <p:sp>
            <p:nvSpPr>
              <p:cNvPr id="7" name="Forme libre : forme 6">
                <a:extLst>
                  <a:ext uri="{FF2B5EF4-FFF2-40B4-BE49-F238E27FC236}">
                    <a16:creationId xmlns:a16="http://schemas.microsoft.com/office/drawing/2014/main" id="{491248C7-6753-2059-D15A-AEBF618F8705}"/>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8" name="Forme libre : forme 7">
                <a:extLst>
                  <a:ext uri="{FF2B5EF4-FFF2-40B4-BE49-F238E27FC236}">
                    <a16:creationId xmlns:a16="http://schemas.microsoft.com/office/drawing/2014/main" id="{577236BD-7BF9-9B91-601E-D6095A037B84}"/>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9" name="Graphique 4">
                <a:extLst>
                  <a:ext uri="{FF2B5EF4-FFF2-40B4-BE49-F238E27FC236}">
                    <a16:creationId xmlns:a16="http://schemas.microsoft.com/office/drawing/2014/main" id="{B34ACA1E-9784-792A-FF74-8947FB010BFE}"/>
                  </a:ext>
                </a:extLst>
              </p:cNvPr>
              <p:cNvGrpSpPr/>
              <p:nvPr/>
            </p:nvGrpSpPr>
            <p:grpSpPr>
              <a:xfrm>
                <a:off x="401364" y="841041"/>
                <a:ext cx="1856525" cy="4336412"/>
                <a:chOff x="401364" y="841041"/>
                <a:chExt cx="1856525" cy="4336412"/>
              </a:xfrm>
            </p:grpSpPr>
            <p:sp>
              <p:nvSpPr>
                <p:cNvPr id="10" name="Forme libre : forme 9">
                  <a:extLst>
                    <a:ext uri="{FF2B5EF4-FFF2-40B4-BE49-F238E27FC236}">
                      <a16:creationId xmlns:a16="http://schemas.microsoft.com/office/drawing/2014/main" id="{953D8411-E2D9-3F7A-DC2A-AAE30E21FBB4}"/>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1" name="Forme libre : forme 10">
                  <a:extLst>
                    <a:ext uri="{FF2B5EF4-FFF2-40B4-BE49-F238E27FC236}">
                      <a16:creationId xmlns:a16="http://schemas.microsoft.com/office/drawing/2014/main" id="{B57EF402-D620-B9DD-98F9-919E866EE4F6}"/>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B28B0B4A-0519-CD6D-C102-DFAF34CBDC4D}"/>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15" name="Ellipse 14">
              <a:extLst>
                <a:ext uri="{FF2B5EF4-FFF2-40B4-BE49-F238E27FC236}">
                  <a16:creationId xmlns:a16="http://schemas.microsoft.com/office/drawing/2014/main" id="{E10CFD5F-1517-8B85-DB13-A435C6E339D0}"/>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2706A82E-437A-BB47-5633-77436E5A6DCC}"/>
            </a:ext>
          </a:extLst>
        </p:cNvPr>
        <p:cNvGrpSpPr/>
        <p:nvPr/>
      </p:nvGrpSpPr>
      <p:grpSpPr>
        <a:xfrm>
          <a:off x="0" y="0"/>
          <a:ext cx="0" cy="0"/>
          <a:chOff x="0" y="0"/>
          <a:chExt cx="0" cy="0"/>
        </a:xfrm>
      </p:grpSpPr>
      <p:sp>
        <p:nvSpPr>
          <p:cNvPr id="3" name="Google Shape;708;p32">
            <a:extLst>
              <a:ext uri="{FF2B5EF4-FFF2-40B4-BE49-F238E27FC236}">
                <a16:creationId xmlns:a16="http://schemas.microsoft.com/office/drawing/2014/main" id="{D10E7FED-780E-FEC6-16A2-19E18C3C09E4}"/>
              </a:ext>
            </a:extLst>
          </p:cNvPr>
          <p:cNvSpPr txBox="1">
            <a:spLocks/>
          </p:cNvSpPr>
          <p:nvPr/>
        </p:nvSpPr>
        <p:spPr>
          <a:xfrm>
            <a:off x="4626085" y="2654851"/>
            <a:ext cx="2624431"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4800" dirty="0"/>
              <a:t>Besoins</a:t>
            </a:r>
          </a:p>
        </p:txBody>
      </p:sp>
      <p:sp>
        <p:nvSpPr>
          <p:cNvPr id="4" name="Google Shape;709;p32">
            <a:extLst>
              <a:ext uri="{FF2B5EF4-FFF2-40B4-BE49-F238E27FC236}">
                <a16:creationId xmlns:a16="http://schemas.microsoft.com/office/drawing/2014/main" id="{D3BE60EB-D336-EDD4-7510-9B1A0919EB21}"/>
              </a:ext>
            </a:extLst>
          </p:cNvPr>
          <p:cNvSpPr txBox="1">
            <a:spLocks/>
          </p:cNvSpPr>
          <p:nvPr/>
        </p:nvSpPr>
        <p:spPr>
          <a:xfrm>
            <a:off x="5358575" y="13912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04</a:t>
            </a:r>
          </a:p>
        </p:txBody>
      </p:sp>
      <p:grpSp>
        <p:nvGrpSpPr>
          <p:cNvPr id="5" name="Google Shape;12889;p67">
            <a:extLst>
              <a:ext uri="{FF2B5EF4-FFF2-40B4-BE49-F238E27FC236}">
                <a16:creationId xmlns:a16="http://schemas.microsoft.com/office/drawing/2014/main" id="{08DE97E0-7BD9-D856-BE9F-6D004548C279}"/>
              </a:ext>
            </a:extLst>
          </p:cNvPr>
          <p:cNvGrpSpPr/>
          <p:nvPr/>
        </p:nvGrpSpPr>
        <p:grpSpPr>
          <a:xfrm flipH="1">
            <a:off x="-295576" y="1145458"/>
            <a:ext cx="3740039" cy="3759756"/>
            <a:chOff x="6069417" y="2891895"/>
            <a:chExt cx="362319" cy="364230"/>
          </a:xfrm>
          <a:solidFill>
            <a:srgbClr val="002060"/>
          </a:solidFill>
        </p:grpSpPr>
        <p:sp>
          <p:nvSpPr>
            <p:cNvPr id="6" name="Google Shape;12890;p67">
              <a:extLst>
                <a:ext uri="{FF2B5EF4-FFF2-40B4-BE49-F238E27FC236}">
                  <a16:creationId xmlns:a16="http://schemas.microsoft.com/office/drawing/2014/main" id="{F849DA67-4F5E-F02C-41A5-4DCA5FA002D8}"/>
                </a:ext>
              </a:extLst>
            </p:cNvPr>
            <p:cNvSpPr/>
            <p:nvPr/>
          </p:nvSpPr>
          <p:spPr>
            <a:xfrm>
              <a:off x="6069417" y="2891895"/>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891;p67">
              <a:extLst>
                <a:ext uri="{FF2B5EF4-FFF2-40B4-BE49-F238E27FC236}">
                  <a16:creationId xmlns:a16="http://schemas.microsoft.com/office/drawing/2014/main" id="{EDB0902A-D37D-1149-90E1-B071BD298A32}"/>
                </a:ext>
              </a:extLst>
            </p:cNvPr>
            <p:cNvSpPr/>
            <p:nvPr/>
          </p:nvSpPr>
          <p:spPr>
            <a:xfrm>
              <a:off x="6161501" y="2967682"/>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892;p67">
              <a:extLst>
                <a:ext uri="{FF2B5EF4-FFF2-40B4-BE49-F238E27FC236}">
                  <a16:creationId xmlns:a16="http://schemas.microsoft.com/office/drawing/2014/main" id="{803A7373-489B-A049-451B-C847545F66BD}"/>
                </a:ext>
              </a:extLst>
            </p:cNvPr>
            <p:cNvSpPr/>
            <p:nvPr/>
          </p:nvSpPr>
          <p:spPr>
            <a:xfrm>
              <a:off x="6144823" y="3007851"/>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893;p67">
              <a:extLst>
                <a:ext uri="{FF2B5EF4-FFF2-40B4-BE49-F238E27FC236}">
                  <a16:creationId xmlns:a16="http://schemas.microsoft.com/office/drawing/2014/main" id="{888999D8-A93F-3E99-B49E-49C9AB98FDC8}"/>
                </a:ext>
              </a:extLst>
            </p:cNvPr>
            <p:cNvSpPr/>
            <p:nvPr/>
          </p:nvSpPr>
          <p:spPr>
            <a:xfrm>
              <a:off x="6245626" y="3069251"/>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894;p67">
              <a:extLst>
                <a:ext uri="{FF2B5EF4-FFF2-40B4-BE49-F238E27FC236}">
                  <a16:creationId xmlns:a16="http://schemas.microsoft.com/office/drawing/2014/main" id="{3DD32388-D74B-53D6-1E0F-7C834CC09115}"/>
                </a:ext>
              </a:extLst>
            </p:cNvPr>
            <p:cNvSpPr/>
            <p:nvPr/>
          </p:nvSpPr>
          <p:spPr>
            <a:xfrm>
              <a:off x="6305882" y="3129887"/>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895;p67">
              <a:extLst>
                <a:ext uri="{FF2B5EF4-FFF2-40B4-BE49-F238E27FC236}">
                  <a16:creationId xmlns:a16="http://schemas.microsoft.com/office/drawing/2014/main" id="{523C9C33-1180-B336-C65E-FD89AD30242C}"/>
                </a:ext>
              </a:extLst>
            </p:cNvPr>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18703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3">
          <a:extLst>
            <a:ext uri="{FF2B5EF4-FFF2-40B4-BE49-F238E27FC236}">
              <a16:creationId xmlns:a16="http://schemas.microsoft.com/office/drawing/2014/main" id="{672C6A05-21B2-D37D-7D89-3536E95F34A8}"/>
            </a:ext>
          </a:extLst>
        </p:cNvPr>
        <p:cNvGrpSpPr/>
        <p:nvPr/>
      </p:nvGrpSpPr>
      <p:grpSpPr>
        <a:xfrm>
          <a:off x="0" y="0"/>
          <a:ext cx="0" cy="0"/>
          <a:chOff x="0" y="0"/>
          <a:chExt cx="0" cy="0"/>
        </a:xfrm>
      </p:grpSpPr>
      <p:sp>
        <p:nvSpPr>
          <p:cNvPr id="12" name="Google Shape;709;p32">
            <a:extLst>
              <a:ext uri="{FF2B5EF4-FFF2-40B4-BE49-F238E27FC236}">
                <a16:creationId xmlns:a16="http://schemas.microsoft.com/office/drawing/2014/main" id="{DB99FC6A-808E-5CED-C0DE-CBEA7A81D4F3}"/>
              </a:ext>
            </a:extLst>
          </p:cNvPr>
          <p:cNvSpPr txBox="1">
            <a:spLocks/>
          </p:cNvSpPr>
          <p:nvPr/>
        </p:nvSpPr>
        <p:spPr>
          <a:xfrm>
            <a:off x="905115" y="454744"/>
            <a:ext cx="3030781" cy="758861"/>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14" name="Google Shape;709;p32">
            <a:extLst>
              <a:ext uri="{FF2B5EF4-FFF2-40B4-BE49-F238E27FC236}">
                <a16:creationId xmlns:a16="http://schemas.microsoft.com/office/drawing/2014/main" id="{32A533E8-8948-C2C2-72BD-3EFA36A3EF09}"/>
              </a:ext>
            </a:extLst>
          </p:cNvPr>
          <p:cNvSpPr txBox="1">
            <a:spLocks/>
          </p:cNvSpPr>
          <p:nvPr/>
        </p:nvSpPr>
        <p:spPr>
          <a:xfrm>
            <a:off x="905115" y="454743"/>
            <a:ext cx="3030781" cy="758862"/>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13" name="Google Shape;708;p32">
            <a:extLst>
              <a:ext uri="{FF2B5EF4-FFF2-40B4-BE49-F238E27FC236}">
                <a16:creationId xmlns:a16="http://schemas.microsoft.com/office/drawing/2014/main" id="{727E3287-E610-6C94-94B0-5C99B8FE7501}"/>
              </a:ext>
            </a:extLst>
          </p:cNvPr>
          <p:cNvSpPr txBox="1">
            <a:spLocks/>
          </p:cNvSpPr>
          <p:nvPr/>
        </p:nvSpPr>
        <p:spPr>
          <a:xfrm>
            <a:off x="2017029" y="485600"/>
            <a:ext cx="1918867"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3600" dirty="0"/>
              <a:t>Besoins</a:t>
            </a:r>
          </a:p>
        </p:txBody>
      </p:sp>
      <p:sp>
        <p:nvSpPr>
          <p:cNvPr id="3" name="Sous-titre 2">
            <a:extLst>
              <a:ext uri="{FF2B5EF4-FFF2-40B4-BE49-F238E27FC236}">
                <a16:creationId xmlns:a16="http://schemas.microsoft.com/office/drawing/2014/main" id="{10738F6F-4A20-4D98-57CF-5ADF3B5244E7}"/>
              </a:ext>
            </a:extLst>
          </p:cNvPr>
          <p:cNvSpPr>
            <a:spLocks noGrp="1"/>
          </p:cNvSpPr>
          <p:nvPr>
            <p:ph type="subTitle" idx="1"/>
          </p:nvPr>
        </p:nvSpPr>
        <p:spPr/>
        <p:txBody>
          <a:bodyPr/>
          <a:lstStyle/>
          <a:p>
            <a:r>
              <a:rPr lang="fr-FR" dirty="0"/>
              <a:t>Pour réduire au maximum les coûts de production, utiliser les machines déjà disponibles à l’IUT (GEII et +)</a:t>
            </a:r>
          </a:p>
        </p:txBody>
      </p:sp>
      <p:sp>
        <p:nvSpPr>
          <p:cNvPr id="8" name="Sous-titre 7">
            <a:extLst>
              <a:ext uri="{FF2B5EF4-FFF2-40B4-BE49-F238E27FC236}">
                <a16:creationId xmlns:a16="http://schemas.microsoft.com/office/drawing/2014/main" id="{16BE07C2-5016-8900-30CF-1B95ADE0A00D}"/>
              </a:ext>
            </a:extLst>
          </p:cNvPr>
          <p:cNvSpPr>
            <a:spLocks noGrp="1"/>
          </p:cNvSpPr>
          <p:nvPr>
            <p:ph type="subTitle" idx="2"/>
          </p:nvPr>
        </p:nvSpPr>
        <p:spPr/>
        <p:txBody>
          <a:bodyPr/>
          <a:lstStyle/>
          <a:p>
            <a:r>
              <a:rPr lang="fr-FR" dirty="0"/>
              <a:t>Il faut bien acheter les composants nécessaires pour le développement et la fabrication du plateau</a:t>
            </a:r>
          </a:p>
        </p:txBody>
      </p:sp>
      <p:sp>
        <p:nvSpPr>
          <p:cNvPr id="11" name="Sous-titre 10">
            <a:extLst>
              <a:ext uri="{FF2B5EF4-FFF2-40B4-BE49-F238E27FC236}">
                <a16:creationId xmlns:a16="http://schemas.microsoft.com/office/drawing/2014/main" id="{D4CB1F0A-8A37-90DC-3FFB-30C03BAE96B5}"/>
              </a:ext>
            </a:extLst>
          </p:cNvPr>
          <p:cNvSpPr>
            <a:spLocks noGrp="1"/>
          </p:cNvSpPr>
          <p:nvPr>
            <p:ph type="subTitle" idx="3"/>
          </p:nvPr>
        </p:nvSpPr>
        <p:spPr>
          <a:xfrm>
            <a:off x="5544301" y="3284425"/>
            <a:ext cx="2886474" cy="1237800"/>
          </a:xfrm>
        </p:spPr>
        <p:txBody>
          <a:bodyPr/>
          <a:lstStyle/>
          <a:p>
            <a:r>
              <a:rPr lang="fr-FR" dirty="0"/>
              <a:t>Les interactions avec les professeurs et les autres étudiants pour réaliser le meilleur travail possible et dans les temps</a:t>
            </a:r>
          </a:p>
        </p:txBody>
      </p:sp>
      <p:sp>
        <p:nvSpPr>
          <p:cNvPr id="15" name="Sous-titre 14">
            <a:extLst>
              <a:ext uri="{FF2B5EF4-FFF2-40B4-BE49-F238E27FC236}">
                <a16:creationId xmlns:a16="http://schemas.microsoft.com/office/drawing/2014/main" id="{A75DAE97-7156-15AF-7738-D5A42E2BBAE0}"/>
              </a:ext>
            </a:extLst>
          </p:cNvPr>
          <p:cNvSpPr>
            <a:spLocks noGrp="1"/>
          </p:cNvSpPr>
          <p:nvPr>
            <p:ph type="subTitle" idx="4"/>
          </p:nvPr>
        </p:nvSpPr>
        <p:spPr>
          <a:xfrm>
            <a:off x="805705" y="2908525"/>
            <a:ext cx="2879700" cy="452100"/>
          </a:xfrm>
        </p:spPr>
        <p:txBody>
          <a:bodyPr/>
          <a:lstStyle/>
          <a:p>
            <a:r>
              <a:rPr lang="fr-FR" dirty="0"/>
              <a:t>Matériel</a:t>
            </a:r>
          </a:p>
        </p:txBody>
      </p:sp>
      <p:sp>
        <p:nvSpPr>
          <p:cNvPr id="16" name="Sous-titre 15">
            <a:extLst>
              <a:ext uri="{FF2B5EF4-FFF2-40B4-BE49-F238E27FC236}">
                <a16:creationId xmlns:a16="http://schemas.microsoft.com/office/drawing/2014/main" id="{A2D368D3-F6D8-4F11-A9F0-ABA432E1B65D}"/>
              </a:ext>
            </a:extLst>
          </p:cNvPr>
          <p:cNvSpPr>
            <a:spLocks noGrp="1"/>
          </p:cNvSpPr>
          <p:nvPr>
            <p:ph type="subTitle" idx="5"/>
          </p:nvPr>
        </p:nvSpPr>
        <p:spPr/>
        <p:txBody>
          <a:bodyPr/>
          <a:lstStyle/>
          <a:p>
            <a:r>
              <a:rPr lang="fr-FR" dirty="0"/>
              <a:t>Financier</a:t>
            </a:r>
          </a:p>
        </p:txBody>
      </p:sp>
      <p:sp>
        <p:nvSpPr>
          <p:cNvPr id="17" name="Sous-titre 16">
            <a:extLst>
              <a:ext uri="{FF2B5EF4-FFF2-40B4-BE49-F238E27FC236}">
                <a16:creationId xmlns:a16="http://schemas.microsoft.com/office/drawing/2014/main" id="{39AC1762-481D-EDFE-F0B5-0F5AA938D01B}"/>
              </a:ext>
            </a:extLst>
          </p:cNvPr>
          <p:cNvSpPr>
            <a:spLocks noGrp="1"/>
          </p:cNvSpPr>
          <p:nvPr>
            <p:ph type="subTitle" idx="6"/>
          </p:nvPr>
        </p:nvSpPr>
        <p:spPr/>
        <p:txBody>
          <a:bodyPr/>
          <a:lstStyle/>
          <a:p>
            <a:r>
              <a:rPr lang="fr-FR" dirty="0"/>
              <a:t>Intellectuel</a:t>
            </a:r>
          </a:p>
        </p:txBody>
      </p:sp>
      <p:sp>
        <p:nvSpPr>
          <p:cNvPr id="2" name="Rectangle 1">
            <a:extLst>
              <a:ext uri="{FF2B5EF4-FFF2-40B4-BE49-F238E27FC236}">
                <a16:creationId xmlns:a16="http://schemas.microsoft.com/office/drawing/2014/main" id="{EA99C8CE-6482-9739-3072-469BF3A7C52C}"/>
              </a:ext>
            </a:extLst>
          </p:cNvPr>
          <p:cNvSpPr>
            <a:spLocks noChangeArrowheads="1"/>
          </p:cNvSpPr>
          <p:nvPr/>
        </p:nvSpPr>
        <p:spPr bwMode="auto">
          <a:xfrm>
            <a:off x="-2085471" y="-1896078"/>
            <a:ext cx="6380273"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700" b="1" i="0" u="none" strike="noStrike" cap="none" normalizeH="0" baseline="0" dirty="0">
                <a:ln>
                  <a:noFill/>
                </a:ln>
                <a:solidFill>
                  <a:schemeClr val="tx1"/>
                </a:solidFill>
                <a:effectLst/>
                <a:latin typeface="Arial" panose="020B0604020202020204" pitchFamily="34" charset="0"/>
              </a:rPr>
              <a:t>📌 Besoins du projet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7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700" b="1" i="0" u="none" strike="noStrike" cap="none" normalizeH="0" baseline="0" dirty="0">
                <a:ln>
                  <a:noFill/>
                </a:ln>
                <a:solidFill>
                  <a:schemeClr val="tx1"/>
                </a:solidFill>
                <a:effectLst/>
                <a:latin typeface="Arial" panose="020B0604020202020204" pitchFamily="34" charset="0"/>
              </a:rPr>
              <a:t>🛠️ 1. Besoins matériels : mutualiser les ressources existantes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700" b="0" i="0" u="none" strike="noStrike" cap="none" normalizeH="0" baseline="0" dirty="0">
                <a:ln>
                  <a:noFill/>
                </a:ln>
                <a:solidFill>
                  <a:schemeClr val="tx1"/>
                </a:solidFill>
                <a:effectLst/>
                <a:latin typeface="Arial" panose="020B0604020202020204" pitchFamily="34" charset="0"/>
              </a:rPr>
              <a:t>Pour minimiser les coûts de production, le projet s’appuie au maximum sur les équipements déjà présents à l’IUT (GEII et autres départements techniques).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700" b="1" i="0" u="none" strike="noStrike" cap="none" normalizeH="0" baseline="0" dirty="0">
                <a:ln>
                  <a:noFill/>
                </a:ln>
                <a:solidFill>
                  <a:schemeClr val="tx1"/>
                </a:solidFill>
                <a:effectLst/>
                <a:latin typeface="Arial" panose="020B0604020202020204" pitchFamily="34" charset="0"/>
              </a:rPr>
              <a:t>Machines disponibles</a:t>
            </a:r>
            <a:r>
              <a:rPr kumimoji="0" lang="fr-FR" altLang="fr-FR" sz="700" b="0" i="0" u="none" strike="noStrike" cap="none" normalizeH="0" baseline="0" dirty="0">
                <a:ln>
                  <a:noFill/>
                </a:ln>
                <a:solidFill>
                  <a:schemeClr val="tx1"/>
                </a:solidFill>
                <a:effectLst/>
                <a:latin typeface="Arial" panose="020B0604020202020204" pitchFamily="34" charset="0"/>
              </a:rPr>
              <a:t> : imprimantes 3D, fraiseuses, stations de soudure, oscilloscope, analyseurs logiques,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700" b="1" i="0" u="none" strike="noStrike" cap="none" normalizeH="0" baseline="0" dirty="0">
                <a:ln>
                  <a:noFill/>
                </a:ln>
                <a:solidFill>
                  <a:schemeClr val="tx1"/>
                </a:solidFill>
                <a:effectLst/>
                <a:latin typeface="Arial" panose="020B0604020202020204" pitchFamily="34" charset="0"/>
              </a:rPr>
              <a:t>Objectif</a:t>
            </a:r>
            <a:r>
              <a:rPr kumimoji="0" lang="fr-FR" altLang="fr-FR" sz="700" b="0" i="0" u="none" strike="noStrike" cap="none" normalizeH="0" baseline="0" dirty="0">
                <a:ln>
                  <a:noFill/>
                </a:ln>
                <a:solidFill>
                  <a:schemeClr val="tx1"/>
                </a:solidFill>
                <a:effectLst/>
                <a:latin typeface="Arial" panose="020B0604020202020204" pitchFamily="34" charset="0"/>
              </a:rPr>
              <a:t> : limiter l’achat de matériel externe en utilisant les ressources locales pour la fabrication des boîtiers, des circuits imprimés, ou pour les tests.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700" b="1" i="0" u="none" strike="noStrike" cap="none" normalizeH="0" baseline="0" dirty="0">
                <a:ln>
                  <a:noFill/>
                </a:ln>
                <a:solidFill>
                  <a:schemeClr val="tx1"/>
                </a:solidFill>
                <a:effectLst/>
                <a:latin typeface="Arial" panose="020B0604020202020204" pitchFamily="34" charset="0"/>
              </a:rPr>
              <a:t>Impact</a:t>
            </a:r>
            <a:r>
              <a:rPr kumimoji="0" lang="fr-FR" altLang="fr-FR" sz="700" b="0" i="0" u="none" strike="noStrike" cap="none" normalizeH="0" baseline="0" dirty="0">
                <a:ln>
                  <a:noFill/>
                </a:ln>
                <a:solidFill>
                  <a:schemeClr val="tx1"/>
                </a:solidFill>
                <a:effectLst/>
                <a:latin typeface="Arial" panose="020B0604020202020204" pitchFamily="34" charset="0"/>
              </a:rPr>
              <a:t> : réduction des coûts, valorisation des moyens techniques de l’IUT, et apprentissage pratique des outils disponibles.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700" b="0" i="0" u="none" strike="noStrike" cap="none" normalizeH="0" baseline="0" dirty="0">
              <a:ln>
                <a:noFill/>
              </a:ln>
              <a:solidFill>
                <a:schemeClr val="tx1"/>
              </a:solidFill>
              <a:effectLst/>
              <a:latin typeface="Arial" panose="020B0604020202020204" pitchFamily="34" charset="0"/>
            </a:endParaRPr>
          </a:p>
        </p:txBody>
      </p:sp>
      <p:sp>
        <p:nvSpPr>
          <p:cNvPr id="5" name="Rectangle 3">
            <a:extLst>
              <a:ext uri="{FF2B5EF4-FFF2-40B4-BE49-F238E27FC236}">
                <a16:creationId xmlns:a16="http://schemas.microsoft.com/office/drawing/2014/main" id="{2B72084D-E678-CD46-68E4-3193FB86800D}"/>
              </a:ext>
            </a:extLst>
          </p:cNvPr>
          <p:cNvSpPr>
            <a:spLocks noChangeArrowheads="1"/>
          </p:cNvSpPr>
          <p:nvPr/>
        </p:nvSpPr>
        <p:spPr bwMode="auto">
          <a:xfrm>
            <a:off x="-2030903" y="-1064890"/>
            <a:ext cx="5384807"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700" b="1" i="0" u="none" strike="noStrike" cap="none" normalizeH="0" baseline="0" dirty="0">
                <a:ln>
                  <a:noFill/>
                </a:ln>
                <a:solidFill>
                  <a:schemeClr val="tx1"/>
                </a:solidFill>
                <a:effectLst/>
                <a:latin typeface="Arial" panose="020B0604020202020204" pitchFamily="34" charset="0"/>
              </a:rPr>
              <a:t>💰 2. Besoins financiers : achat de composants spécifiques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700" b="0" i="0" u="none" strike="noStrike" cap="none" normalizeH="0" baseline="0" dirty="0">
                <a:ln>
                  <a:noFill/>
                </a:ln>
                <a:solidFill>
                  <a:schemeClr val="tx1"/>
                </a:solidFill>
                <a:effectLst/>
                <a:latin typeface="Arial" panose="020B0604020202020204" pitchFamily="34" charset="0"/>
              </a:rPr>
              <a:t>Malgré la mutualisation du matériel, certains éléments doivent être achetés pour garantir la qualité et la fonctionnalité du prototype.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700" b="1" i="0" u="none" strike="noStrike" cap="none" normalizeH="0" baseline="0" dirty="0">
                <a:ln>
                  <a:noFill/>
                </a:ln>
                <a:solidFill>
                  <a:schemeClr val="tx1"/>
                </a:solidFill>
                <a:effectLst/>
                <a:latin typeface="Arial" panose="020B0604020202020204" pitchFamily="34" charset="0"/>
              </a:rPr>
              <a:t>Composants électroniques</a:t>
            </a:r>
            <a:r>
              <a:rPr kumimoji="0" lang="fr-FR" altLang="fr-FR" sz="700" b="0" i="0" u="none" strike="noStrike" cap="none" normalizeH="0" baseline="0" dirty="0">
                <a:ln>
                  <a:noFill/>
                </a:ln>
                <a:solidFill>
                  <a:schemeClr val="tx1"/>
                </a:solidFill>
                <a:effectLst/>
                <a:latin typeface="Arial" panose="020B0604020202020204" pitchFamily="34" charset="0"/>
              </a:rPr>
              <a:t> : microcontrôleurs, capteurs magnétiques, LED RGB, transistors, drivers moteurs,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700" b="1" i="0" u="none" strike="noStrike" cap="none" normalizeH="0" baseline="0" dirty="0">
                <a:ln>
                  <a:noFill/>
                </a:ln>
                <a:solidFill>
                  <a:schemeClr val="tx1"/>
                </a:solidFill>
                <a:effectLst/>
                <a:latin typeface="Arial" panose="020B0604020202020204" pitchFamily="34" charset="0"/>
              </a:rPr>
              <a:t>Cartes et modules</a:t>
            </a:r>
            <a:r>
              <a:rPr kumimoji="0" lang="fr-FR" altLang="fr-FR" sz="700" b="0" i="0" u="none" strike="noStrike" cap="none" normalizeH="0" baseline="0" dirty="0">
                <a:ln>
                  <a:noFill/>
                </a:ln>
                <a:solidFill>
                  <a:schemeClr val="tx1"/>
                </a:solidFill>
                <a:effectLst/>
                <a:latin typeface="Arial" panose="020B0604020202020204" pitchFamily="34" charset="0"/>
              </a:rPr>
              <a:t> : PCB personnalisés, modules de communication (ex. Bluetooth, Wi-Fi), alimentation régulée.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700" b="1" i="0" u="none" strike="noStrike" cap="none" normalizeH="0" baseline="0" dirty="0">
                <a:ln>
                  <a:noFill/>
                </a:ln>
                <a:solidFill>
                  <a:schemeClr val="tx1"/>
                </a:solidFill>
                <a:effectLst/>
                <a:latin typeface="Arial" panose="020B0604020202020204" pitchFamily="34" charset="0"/>
              </a:rPr>
              <a:t>Divers</a:t>
            </a:r>
            <a:r>
              <a:rPr kumimoji="0" lang="fr-FR" altLang="fr-FR" sz="700" b="0" i="0" u="none" strike="noStrike" cap="none" normalizeH="0" baseline="0" dirty="0">
                <a:ln>
                  <a:noFill/>
                </a:ln>
                <a:solidFill>
                  <a:schemeClr val="tx1"/>
                </a:solidFill>
                <a:effectLst/>
                <a:latin typeface="Arial" panose="020B0604020202020204" pitchFamily="34" charset="0"/>
              </a:rPr>
              <a:t> : câblage, plaques de prototypage, connecteurs, boîtier (si fabrication externe).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700" b="0" i="0" u="none" strike="noStrike" cap="none" normalizeH="0" baseline="0" dirty="0">
                <a:ln>
                  <a:noFill/>
                </a:ln>
                <a:solidFill>
                  <a:schemeClr val="tx1"/>
                </a:solidFill>
                <a:effectLst/>
                <a:latin typeface="Arial" panose="020B0604020202020204" pitchFamily="34" charset="0"/>
              </a:rPr>
              <a:t>💡 </a:t>
            </a:r>
            <a:r>
              <a:rPr kumimoji="0" lang="fr-FR" altLang="fr-FR" sz="700" b="0" i="1" u="none" strike="noStrike" cap="none" normalizeH="0" baseline="0" dirty="0">
                <a:ln>
                  <a:noFill/>
                </a:ln>
                <a:solidFill>
                  <a:schemeClr val="tx1"/>
                </a:solidFill>
                <a:effectLst/>
                <a:latin typeface="Arial" panose="020B0604020202020204" pitchFamily="34" charset="0"/>
              </a:rPr>
              <a:t>Un budget bien défini permettra une meilleure planification et évitera les blocages en cours de projet.</a:t>
            </a:r>
            <a:endParaRPr kumimoji="0" lang="fr-FR" altLang="fr-FR" sz="700" b="0" i="0" u="none" strike="noStrike" cap="none" normalizeH="0" baseline="0" dirty="0">
              <a:ln>
                <a:noFill/>
              </a:ln>
              <a:solidFill>
                <a:schemeClr val="tx1"/>
              </a:solidFill>
              <a:effectLst/>
              <a:latin typeface="Arial" panose="020B0604020202020204" pitchFamily="34" charset="0"/>
            </a:endParaRPr>
          </a:p>
        </p:txBody>
      </p:sp>
      <p:sp>
        <p:nvSpPr>
          <p:cNvPr id="7" name="Rectangle 5">
            <a:extLst>
              <a:ext uri="{FF2B5EF4-FFF2-40B4-BE49-F238E27FC236}">
                <a16:creationId xmlns:a16="http://schemas.microsoft.com/office/drawing/2014/main" id="{623AA566-F766-E968-D75C-113E4AAB67BE}"/>
              </a:ext>
            </a:extLst>
          </p:cNvPr>
          <p:cNvSpPr>
            <a:spLocks noChangeArrowheads="1"/>
          </p:cNvSpPr>
          <p:nvPr/>
        </p:nvSpPr>
        <p:spPr bwMode="auto">
          <a:xfrm>
            <a:off x="-2085471" y="-462051"/>
            <a:ext cx="5782352" cy="846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7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700" b="1" i="0" u="none" strike="noStrike" cap="none" normalizeH="0" baseline="0" dirty="0">
                <a:ln>
                  <a:noFill/>
                </a:ln>
                <a:solidFill>
                  <a:schemeClr val="tx1"/>
                </a:solidFill>
                <a:effectLst/>
                <a:latin typeface="Arial" panose="020B0604020202020204" pitchFamily="34" charset="0"/>
              </a:rPr>
              <a:t>🧠 3. Besoins intellectuels : accompagnement et collaboration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700" b="0" i="0" u="none" strike="noStrike" cap="none" normalizeH="0" baseline="0" dirty="0">
                <a:ln>
                  <a:noFill/>
                </a:ln>
                <a:solidFill>
                  <a:schemeClr val="tx1"/>
                </a:solidFill>
                <a:effectLst/>
                <a:latin typeface="Arial" panose="020B0604020202020204" pitchFamily="34" charset="0"/>
              </a:rPr>
              <a:t>Le projet requiert un encadrement et des échanges réguliers pour maximiser sa réussite.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700" b="1" i="0" u="none" strike="noStrike" cap="none" normalizeH="0" baseline="0" dirty="0">
                <a:ln>
                  <a:noFill/>
                </a:ln>
                <a:solidFill>
                  <a:schemeClr val="tx1"/>
                </a:solidFill>
                <a:effectLst/>
                <a:latin typeface="Arial" panose="020B0604020202020204" pitchFamily="34" charset="0"/>
              </a:rPr>
              <a:t>Interactions avec les enseignants</a:t>
            </a:r>
            <a:r>
              <a:rPr kumimoji="0" lang="fr-FR" altLang="fr-FR" sz="700" b="0" i="0" u="none" strike="noStrike" cap="none" normalizeH="0" baseline="0" dirty="0">
                <a:ln>
                  <a:noFill/>
                </a:ln>
                <a:solidFill>
                  <a:schemeClr val="tx1"/>
                </a:solidFill>
                <a:effectLst/>
                <a:latin typeface="Arial" panose="020B0604020202020204" pitchFamily="34" charset="0"/>
              </a:rPr>
              <a:t> : conseils en conception, validation des choix techniques, encadrement lors des tests.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700" b="1" i="0" u="none" strike="noStrike" cap="none" normalizeH="0" baseline="0" dirty="0">
                <a:ln>
                  <a:noFill/>
                </a:ln>
                <a:solidFill>
                  <a:schemeClr val="tx1"/>
                </a:solidFill>
                <a:effectLst/>
                <a:latin typeface="Arial" panose="020B0604020202020204" pitchFamily="34" charset="0"/>
              </a:rPr>
              <a:t>Travail collaboratif avec les étudiants</a:t>
            </a:r>
            <a:r>
              <a:rPr kumimoji="0" lang="fr-FR" altLang="fr-FR" sz="700" b="0" i="0" u="none" strike="noStrike" cap="none" normalizeH="0" baseline="0" dirty="0">
                <a:ln>
                  <a:noFill/>
                </a:ln>
                <a:solidFill>
                  <a:schemeClr val="tx1"/>
                </a:solidFill>
                <a:effectLst/>
                <a:latin typeface="Arial" panose="020B0604020202020204" pitchFamily="34" charset="0"/>
              </a:rPr>
              <a:t> : partage des tâches, revue de code, vérifications croisées, entraide inter-promotion.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700" b="1" i="0" u="none" strike="noStrike" cap="none" normalizeH="0" baseline="0" dirty="0">
                <a:ln>
                  <a:noFill/>
                </a:ln>
                <a:solidFill>
                  <a:schemeClr val="tx1"/>
                </a:solidFill>
                <a:effectLst/>
                <a:latin typeface="Arial" panose="020B0604020202020204" pitchFamily="34" charset="0"/>
              </a:rPr>
              <a:t>Objectif pédagogique</a:t>
            </a:r>
            <a:r>
              <a:rPr kumimoji="0" lang="fr-FR" altLang="fr-FR" sz="700" b="0" i="0" u="none" strike="noStrike" cap="none" normalizeH="0" baseline="0" dirty="0">
                <a:ln>
                  <a:noFill/>
                </a:ln>
                <a:solidFill>
                  <a:schemeClr val="tx1"/>
                </a:solidFill>
                <a:effectLst/>
                <a:latin typeface="Arial" panose="020B0604020202020204" pitchFamily="34" charset="0"/>
              </a:rPr>
              <a:t> : faire du projet une aventure collective valorisante pour les participants, encadrée mais laissant place à l’autonomie.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96492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ous-titre 9">
            <a:extLst>
              <a:ext uri="{FF2B5EF4-FFF2-40B4-BE49-F238E27FC236}">
                <a16:creationId xmlns:a16="http://schemas.microsoft.com/office/drawing/2014/main" id="{8C377E36-0477-7E57-B013-F1376356711F}"/>
              </a:ext>
            </a:extLst>
          </p:cNvPr>
          <p:cNvSpPr>
            <a:spLocks noGrp="1"/>
          </p:cNvSpPr>
          <p:nvPr>
            <p:ph type="subTitle" idx="1"/>
          </p:nvPr>
        </p:nvSpPr>
        <p:spPr>
          <a:xfrm>
            <a:off x="1564910" y="3453375"/>
            <a:ext cx="4571730" cy="743840"/>
          </a:xfrm>
        </p:spPr>
        <p:txBody>
          <a:bodyPr anchor="ctr"/>
          <a:lstStyle/>
          <a:p>
            <a:r>
              <a:rPr lang="fr-FR" sz="3200" dirty="0"/>
              <a:t>VOS QUESTIONS ?</a:t>
            </a:r>
          </a:p>
        </p:txBody>
      </p:sp>
      <p:pic>
        <p:nvPicPr>
          <p:cNvPr id="12" name="Graphique 11" descr="Point d’interrogation avec un remplissage uni">
            <a:extLst>
              <a:ext uri="{FF2B5EF4-FFF2-40B4-BE49-F238E27FC236}">
                <a16:creationId xmlns:a16="http://schemas.microsoft.com/office/drawing/2014/main" id="{BD34D56B-E0A8-6BB3-9F10-29699CC645B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01230" y="946285"/>
            <a:ext cx="2499090" cy="2499090"/>
          </a:xfrm>
          <a:prstGeom prst="rect">
            <a:avLst/>
          </a:prstGeom>
        </p:spPr>
      </p:pic>
    </p:spTree>
    <p:extLst>
      <p:ext uri="{BB962C8B-B14F-4D97-AF65-F5344CB8AC3E}">
        <p14:creationId xmlns:p14="http://schemas.microsoft.com/office/powerpoint/2010/main" val="42607506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64C47047-9BA9-C0CE-C599-297BB555AAA8}"/>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521FE12E-61D9-7D59-C5F2-BA2A93B34C8B}"/>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DA99554A-B428-41FA-1995-32264DA6F25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AB6F92CB-64E3-AAD7-45F1-269AAD88BA6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3AD51357-C41A-B0E7-4090-C099B47FBBEC}"/>
              </a:ext>
            </a:extLst>
          </p:cNvPr>
          <p:cNvSpPr txBox="1">
            <a:spLocks noGrp="1"/>
          </p:cNvSpPr>
          <p:nvPr>
            <p:ph type="subTitle" idx="3"/>
          </p:nvPr>
        </p:nvSpPr>
        <p:spPr>
          <a:xfrm>
            <a:off x="801990"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CA37870-4640-1982-63EC-3E7087736494}"/>
              </a:ext>
            </a:extLst>
          </p:cNvPr>
          <p:cNvGrpSpPr/>
          <p:nvPr/>
        </p:nvGrpSpPr>
        <p:grpSpPr>
          <a:xfrm>
            <a:off x="2057400" y="1685854"/>
            <a:ext cx="792480" cy="792480"/>
            <a:chOff x="4175760" y="1685854"/>
            <a:chExt cx="792480" cy="792480"/>
          </a:xfrm>
        </p:grpSpPr>
        <p:sp>
          <p:nvSpPr>
            <p:cNvPr id="720" name="Google Shape;720;p33">
              <a:extLst>
                <a:ext uri="{FF2B5EF4-FFF2-40B4-BE49-F238E27FC236}">
                  <a16:creationId xmlns:a16="http://schemas.microsoft.com/office/drawing/2014/main" id="{913B5076-D929-7841-C73E-C9E3E8C963B0}"/>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04B3E298-0E79-F1D1-AD7B-847044C98951}"/>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A4923F96-235E-F068-37BB-9409E0B97541}"/>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DB4093E7-5F68-ED94-CB1F-A95FB50CE14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BD7A66C7-13C0-3EE7-3388-7E3CF4F8110C}"/>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74A9705C-6C1A-F4C4-45B3-4F7232ABBFC4}"/>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80543786-95B6-B11F-4BA4-93A8972F3E5B}"/>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FC932D1C-20D9-E64C-F0AF-15DD6428AF9F}"/>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9300237D-40C0-D9BB-2450-5C2EF7F41CEA}"/>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C7ADD8E2-CD01-84D1-A896-AF45A16590CE}"/>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CAC1B2EE-356E-B618-EE98-A5D7F9939B43}"/>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306F0C9F-F6C0-288F-14E2-1426D70752F3}"/>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F7751B6A-8314-719D-ECC0-DE030317A8F3}"/>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F54BA020-2E19-5E41-B505-2B4C4311C68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8F7196B5-85ED-817B-B4DE-EC2AF12EFE60}"/>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4A3D2CB1-231C-8064-EF52-0F123AA5DE52}"/>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19B79065-62C5-3C80-3BD8-9FD86F4CFA06}"/>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0210125A-583F-1A52-2FFB-A552BF04055C}"/>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D932C55C-0AA7-4FD2-C88F-AB17EAF26D8C}"/>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A2003385-7E52-EAEC-2A4B-CA9E027E64F1}"/>
              </a:ext>
            </a:extLst>
          </p:cNvPr>
          <p:cNvSpPr txBox="1">
            <a:spLocks/>
          </p:cNvSpPr>
          <p:nvPr/>
        </p:nvSpPr>
        <p:spPr>
          <a:xfrm>
            <a:off x="778330"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CAA46A6B-B0D9-92BA-A0E2-BF43DE5D23B3}"/>
              </a:ext>
            </a:extLst>
          </p:cNvPr>
          <p:cNvSpPr txBox="1">
            <a:spLocks/>
          </p:cNvSpPr>
          <p:nvPr/>
        </p:nvSpPr>
        <p:spPr>
          <a:xfrm>
            <a:off x="790160"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7F4534DC-2258-3075-D26E-82C48D0C80D9}"/>
              </a:ext>
            </a:extLst>
          </p:cNvPr>
          <p:cNvGrpSpPr/>
          <p:nvPr/>
        </p:nvGrpSpPr>
        <p:grpSpPr>
          <a:xfrm>
            <a:off x="5619120" y="2018631"/>
            <a:ext cx="1894046" cy="1828800"/>
            <a:chOff x="6027420" y="1744980"/>
            <a:chExt cx="1894046" cy="1828800"/>
          </a:xfrm>
        </p:grpSpPr>
        <p:sp>
          <p:nvSpPr>
            <p:cNvPr id="22" name="Rectangle 21">
              <a:extLst>
                <a:ext uri="{FF2B5EF4-FFF2-40B4-BE49-F238E27FC236}">
                  <a16:creationId xmlns:a16="http://schemas.microsoft.com/office/drawing/2014/main" id="{E150165A-97A8-D269-BB20-A5B2951743F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7398B09C-6198-D844-81D9-9DBB569BDD0F}"/>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D5AAC5C6-33CD-62E4-290D-51E6BE5813C0}"/>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4BA0B361-AB1B-7E42-1A18-E508391CCD33}"/>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3" name="Graphique 32" descr="Pion avec un remplissage uni">
            <a:extLst>
              <a:ext uri="{FF2B5EF4-FFF2-40B4-BE49-F238E27FC236}">
                <a16:creationId xmlns:a16="http://schemas.microsoft.com/office/drawing/2014/main" id="{BD2961C8-F896-3485-A187-59DD6C6C21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5432" y="2018631"/>
            <a:ext cx="914400" cy="914400"/>
          </a:xfrm>
          <a:prstGeom prst="rect">
            <a:avLst/>
          </a:prstGeom>
          <a:effectLst>
            <a:glow rad="101600">
              <a:schemeClr val="accent1">
                <a:satMod val="175000"/>
                <a:alpha val="40000"/>
              </a:schemeClr>
            </a:glow>
          </a:effectLst>
        </p:spPr>
      </p:pic>
      <p:pic>
        <p:nvPicPr>
          <p:cNvPr id="34" name="Graphique 33" descr="Pion avec un remplissage uni">
            <a:extLst>
              <a:ext uri="{FF2B5EF4-FFF2-40B4-BE49-F238E27FC236}">
                <a16:creationId xmlns:a16="http://schemas.microsoft.com/office/drawing/2014/main" id="{5E1E6842-E15B-13A0-7194-1E2992E3EA8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82453" y="2933031"/>
            <a:ext cx="914400" cy="914400"/>
          </a:xfrm>
          <a:prstGeom prst="rect">
            <a:avLst/>
          </a:prstGeom>
          <a:effectLst>
            <a:glow rad="101600">
              <a:schemeClr val="accent1">
                <a:satMod val="175000"/>
                <a:alpha val="40000"/>
              </a:schemeClr>
            </a:glow>
          </a:effectLst>
        </p:spPr>
      </p:pic>
      <p:sp>
        <p:nvSpPr>
          <p:cNvPr id="35" name="Rectangle 34">
            <a:extLst>
              <a:ext uri="{FF2B5EF4-FFF2-40B4-BE49-F238E27FC236}">
                <a16:creationId xmlns:a16="http://schemas.microsoft.com/office/drawing/2014/main" id="{401B5513-2A6E-562B-7360-C9D99F74EA65}"/>
              </a:ext>
            </a:extLst>
          </p:cNvPr>
          <p:cNvSpPr/>
          <p:nvPr/>
        </p:nvSpPr>
        <p:spPr>
          <a:xfrm>
            <a:off x="5626048" y="2018631"/>
            <a:ext cx="947023" cy="914400"/>
          </a:xfrm>
          <a:prstGeom prst="rect">
            <a:avLst/>
          </a:prstGeom>
          <a:solidFill>
            <a:srgbClr val="FFC000">
              <a:alpha val="20000"/>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36" name="Google Shape;717;p33">
            <a:extLst>
              <a:ext uri="{FF2B5EF4-FFF2-40B4-BE49-F238E27FC236}">
                <a16:creationId xmlns:a16="http://schemas.microsoft.com/office/drawing/2014/main" id="{68D8FCB9-A569-BBD5-E41C-BCF0FC5CD311}"/>
              </a:ext>
            </a:extLst>
          </p:cNvPr>
          <p:cNvSpPr txBox="1">
            <a:spLocks/>
          </p:cNvSpPr>
          <p:nvPr/>
        </p:nvSpPr>
        <p:spPr>
          <a:xfrm>
            <a:off x="790160" y="4123916"/>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graphicFrame>
        <p:nvGraphicFramePr>
          <p:cNvPr id="20" name="Google Shape;889;p39">
            <a:extLst>
              <a:ext uri="{FF2B5EF4-FFF2-40B4-BE49-F238E27FC236}">
                <a16:creationId xmlns:a16="http://schemas.microsoft.com/office/drawing/2014/main" id="{0B9923F3-9F3E-FF1A-C036-2596EB45C21D}"/>
              </a:ext>
            </a:extLst>
          </p:cNvPr>
          <p:cNvGraphicFramePr/>
          <p:nvPr>
            <p:extLst>
              <p:ext uri="{D42A27DB-BD31-4B8C-83A1-F6EECF244321}">
                <p14:modId xmlns:p14="http://schemas.microsoft.com/office/powerpoint/2010/main" val="1488747355"/>
              </p:ext>
            </p:extLst>
          </p:nvPr>
        </p:nvGraphicFramePr>
        <p:xfrm>
          <a:off x="270509" y="5427942"/>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Tree>
    <p:extLst>
      <p:ext uri="{BB962C8B-B14F-4D97-AF65-F5344CB8AC3E}">
        <p14:creationId xmlns:p14="http://schemas.microsoft.com/office/powerpoint/2010/main" val="25171298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1000"/>
                                        <p:tgtEl>
                                          <p:spTgt spid="33"/>
                                        </p:tgtEl>
                                      </p:cBhvr>
                                    </p:animEffect>
                                    <p:anim calcmode="lin" valueType="num">
                                      <p:cBhvr>
                                        <p:cTn id="16" dur="1000" fill="hold"/>
                                        <p:tgtEl>
                                          <p:spTgt spid="33"/>
                                        </p:tgtEl>
                                        <p:attrNameLst>
                                          <p:attrName>ppt_x</p:attrName>
                                        </p:attrNameLst>
                                      </p:cBhvr>
                                      <p:tavLst>
                                        <p:tav tm="0">
                                          <p:val>
                                            <p:strVal val="#ppt_x"/>
                                          </p:val>
                                        </p:tav>
                                        <p:tav tm="100000">
                                          <p:val>
                                            <p:strVal val="#ppt_x"/>
                                          </p:val>
                                        </p:tav>
                                      </p:tavLst>
                                    </p:anim>
                                    <p:anim calcmode="lin" valueType="num">
                                      <p:cBhvr>
                                        <p:cTn id="17" dur="1000" fill="hold"/>
                                        <p:tgtEl>
                                          <p:spTgt spid="33"/>
                                        </p:tgtEl>
                                        <p:attrNameLst>
                                          <p:attrName>ppt_y</p:attrName>
                                        </p:attrNameLst>
                                      </p:cBhvr>
                                      <p:tavLst>
                                        <p:tav tm="0">
                                          <p:val>
                                            <p:strVal val="#ppt_y-.1"/>
                                          </p:val>
                                        </p:tav>
                                        <p:tav tm="100000">
                                          <p:val>
                                            <p:strVal val="#ppt_y"/>
                                          </p:val>
                                        </p:tav>
                                      </p:tavLst>
                                    </p:anim>
                                  </p:childTnLst>
                                </p:cTn>
                              </p:par>
                            </p:childTnLst>
                          </p:cTn>
                        </p:par>
                        <p:par>
                          <p:cTn id="18" fill="hold">
                            <p:stCondLst>
                              <p:cond delay="1000"/>
                            </p:stCondLst>
                            <p:childTnLst>
                              <p:par>
                                <p:cTn id="19" presetID="1" presetClass="entr" presetSubtype="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par>
                          <p:cTn id="21" fill="hold">
                            <p:stCondLst>
                              <p:cond delay="1000"/>
                            </p:stCondLst>
                            <p:childTnLst>
                              <p:par>
                                <p:cTn id="22" presetID="22" presetClass="exit" presetSubtype="1" fill="hold" grpId="1" nodeType="afterEffect">
                                  <p:stCondLst>
                                    <p:cond delay="1200"/>
                                  </p:stCondLst>
                                  <p:childTnLst>
                                    <p:animEffect transition="out" filter="wipe(up)">
                                      <p:cBhvr>
                                        <p:cTn id="23" dur="9800"/>
                                        <p:tgtEl>
                                          <p:spTgt spid="35"/>
                                        </p:tgtEl>
                                      </p:cBhvr>
                                    </p:animEffect>
                                    <p:set>
                                      <p:cBhvr>
                                        <p:cTn id="24" dur="1" fill="hold">
                                          <p:stCondLst>
                                            <p:cond delay="9799"/>
                                          </p:stCondLst>
                                        </p:cTn>
                                        <p:tgtEl>
                                          <p:spTgt spid="3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nodeType="clickEffect">
                                  <p:stCondLst>
                                    <p:cond delay="0"/>
                                  </p:stCondLst>
                                  <p:childTnLst>
                                    <p:animMotion origin="layout" path="M -1.66667E-6 7.40741E-7 L -0.10364 -0.17778 " pathEditMode="relative" rAng="0" ptsTypes="AA">
                                      <p:cBhvr>
                                        <p:cTn id="28" dur="2000" fill="hold"/>
                                        <p:tgtEl>
                                          <p:spTgt spid="34"/>
                                        </p:tgtEl>
                                        <p:attrNameLst>
                                          <p:attrName>ppt_x</p:attrName>
                                          <p:attrName>ppt_y</p:attrName>
                                        </p:attrNameLst>
                                      </p:cBhvr>
                                      <p:rCtr x="-5191" y="-8889"/>
                                    </p:animMotion>
                                  </p:childTnLst>
                                </p:cTn>
                              </p:par>
                            </p:childTnLst>
                          </p:cTn>
                        </p:par>
                        <p:par>
                          <p:cTn id="29" fill="hold">
                            <p:stCondLst>
                              <p:cond delay="2000"/>
                            </p:stCondLst>
                            <p:childTnLst>
                              <p:par>
                                <p:cTn id="30" presetID="10" presetClass="exit" presetSubtype="0" fill="hold" nodeType="afterEffect">
                                  <p:stCondLst>
                                    <p:cond delay="0"/>
                                  </p:stCondLst>
                                  <p:childTnLst>
                                    <p:animEffect transition="out" filter="fade">
                                      <p:cBhvr>
                                        <p:cTn id="31" dur="500"/>
                                        <p:tgtEl>
                                          <p:spTgt spid="33"/>
                                        </p:tgtEl>
                                      </p:cBhvr>
                                    </p:animEffect>
                                    <p:set>
                                      <p:cBhvr>
                                        <p:cTn id="32" dur="1" fill="hold">
                                          <p:stCondLst>
                                            <p:cond delay="499"/>
                                          </p:stCondLst>
                                        </p:cTn>
                                        <p:tgtEl>
                                          <p:spTgt spid="33"/>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5" grpId="1" animBg="1"/>
      <p:bldP spid="3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575DD9BC-BB05-A838-59E1-B14F087653B2}"/>
            </a:ext>
          </a:extLst>
        </p:cNvPr>
        <p:cNvGrpSpPr/>
        <p:nvPr/>
      </p:nvGrpSpPr>
      <p:grpSpPr>
        <a:xfrm>
          <a:off x="0" y="0"/>
          <a:ext cx="0" cy="0"/>
          <a:chOff x="0" y="0"/>
          <a:chExt cx="0" cy="0"/>
        </a:xfrm>
      </p:grpSpPr>
      <p:sp>
        <p:nvSpPr>
          <p:cNvPr id="49" name="Google Shape;747;p34">
            <a:extLst>
              <a:ext uri="{FF2B5EF4-FFF2-40B4-BE49-F238E27FC236}">
                <a16:creationId xmlns:a16="http://schemas.microsoft.com/office/drawing/2014/main" id="{723F031D-E68A-429F-40C1-444F321FF5EA}"/>
              </a:ext>
            </a:extLst>
          </p:cNvPr>
          <p:cNvSpPr txBox="1">
            <a:spLocks/>
          </p:cNvSpPr>
          <p:nvPr/>
        </p:nvSpPr>
        <p:spPr>
          <a:xfrm>
            <a:off x="713225" y="6078280"/>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dirty="0">
                <a:solidFill>
                  <a:srgbClr val="565656"/>
                </a:solidFill>
              </a:rPr>
              <a:t>Software</a:t>
            </a:r>
          </a:p>
        </p:txBody>
      </p:sp>
      <p:sp>
        <p:nvSpPr>
          <p:cNvPr id="50" name="Google Shape;748;p34">
            <a:extLst>
              <a:ext uri="{FF2B5EF4-FFF2-40B4-BE49-F238E27FC236}">
                <a16:creationId xmlns:a16="http://schemas.microsoft.com/office/drawing/2014/main" id="{66E7076E-69E6-06C2-AA53-137E291D9996}"/>
              </a:ext>
            </a:extLst>
          </p:cNvPr>
          <p:cNvSpPr txBox="1">
            <a:spLocks/>
          </p:cNvSpPr>
          <p:nvPr/>
        </p:nvSpPr>
        <p:spPr>
          <a:xfrm>
            <a:off x="3109716" y="6049453"/>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51" name="Google Shape;752;p34">
            <a:extLst>
              <a:ext uri="{FF2B5EF4-FFF2-40B4-BE49-F238E27FC236}">
                <a16:creationId xmlns:a16="http://schemas.microsoft.com/office/drawing/2014/main" id="{AE663CEF-FD89-D838-1814-9BC7EBD0B509}"/>
              </a:ext>
            </a:extLst>
          </p:cNvPr>
          <p:cNvSpPr txBox="1">
            <a:spLocks/>
          </p:cNvSpPr>
          <p:nvPr/>
        </p:nvSpPr>
        <p:spPr>
          <a:xfrm>
            <a:off x="5544301" y="6078280"/>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53" name="Google Shape;754;p34">
            <a:extLst>
              <a:ext uri="{FF2B5EF4-FFF2-40B4-BE49-F238E27FC236}">
                <a16:creationId xmlns:a16="http://schemas.microsoft.com/office/drawing/2014/main" id="{7B6E6D45-34C1-F14C-24F9-14FBC39147A6}"/>
              </a:ext>
            </a:extLst>
          </p:cNvPr>
          <p:cNvSpPr/>
          <p:nvPr/>
        </p:nvSpPr>
        <p:spPr>
          <a:xfrm>
            <a:off x="181692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706" name="Groupe 705">
            <a:extLst>
              <a:ext uri="{FF2B5EF4-FFF2-40B4-BE49-F238E27FC236}">
                <a16:creationId xmlns:a16="http://schemas.microsoft.com/office/drawing/2014/main" id="{40037CAA-9F5F-E594-16BE-34C3060AF8B0}"/>
              </a:ext>
            </a:extLst>
          </p:cNvPr>
          <p:cNvGrpSpPr/>
          <p:nvPr/>
        </p:nvGrpSpPr>
        <p:grpSpPr>
          <a:xfrm>
            <a:off x="4232463" y="5211881"/>
            <a:ext cx="672300" cy="672300"/>
            <a:chOff x="4232463" y="5211881"/>
            <a:chExt cx="672300" cy="672300"/>
          </a:xfrm>
        </p:grpSpPr>
        <p:sp>
          <p:nvSpPr>
            <p:cNvPr id="52" name="Google Shape;753;p34">
              <a:extLst>
                <a:ext uri="{FF2B5EF4-FFF2-40B4-BE49-F238E27FC236}">
                  <a16:creationId xmlns:a16="http://schemas.microsoft.com/office/drawing/2014/main" id="{899C9DBF-85ED-C5AF-BD7B-CB5A6975ABCF}"/>
                </a:ext>
              </a:extLst>
            </p:cNvPr>
            <p:cNvSpPr/>
            <p:nvPr/>
          </p:nvSpPr>
          <p:spPr>
            <a:xfrm>
              <a:off x="4232463" y="5211881"/>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5" name="Image 54">
              <a:extLst>
                <a:ext uri="{FF2B5EF4-FFF2-40B4-BE49-F238E27FC236}">
                  <a16:creationId xmlns:a16="http://schemas.microsoft.com/office/drawing/2014/main" id="{35307DEB-224D-AFC9-AB1E-5209684331A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5307257"/>
              <a:ext cx="481548" cy="481548"/>
            </a:xfrm>
            <a:prstGeom prst="rect">
              <a:avLst/>
            </a:prstGeom>
          </p:spPr>
        </p:pic>
      </p:grpSp>
      <p:grpSp>
        <p:nvGrpSpPr>
          <p:cNvPr id="56" name="Google Shape;1334;p48">
            <a:extLst>
              <a:ext uri="{FF2B5EF4-FFF2-40B4-BE49-F238E27FC236}">
                <a16:creationId xmlns:a16="http://schemas.microsoft.com/office/drawing/2014/main" id="{28A898C6-46E7-B5C5-C81C-5B79B5BA1E8A}"/>
              </a:ext>
            </a:extLst>
          </p:cNvPr>
          <p:cNvGrpSpPr/>
          <p:nvPr/>
        </p:nvGrpSpPr>
        <p:grpSpPr>
          <a:xfrm>
            <a:off x="1909485" y="5353887"/>
            <a:ext cx="473670" cy="407468"/>
            <a:chOff x="5773225" y="2166325"/>
            <a:chExt cx="340750" cy="293125"/>
          </a:xfrm>
          <a:solidFill>
            <a:srgbClr val="000000"/>
          </a:solidFill>
        </p:grpSpPr>
        <p:sp>
          <p:nvSpPr>
            <p:cNvPr id="57" name="Google Shape;1335;p48">
              <a:extLst>
                <a:ext uri="{FF2B5EF4-FFF2-40B4-BE49-F238E27FC236}">
                  <a16:creationId xmlns:a16="http://schemas.microsoft.com/office/drawing/2014/main" id="{EFAE8855-E216-F1E9-44EE-5823D713839D}"/>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36;p48">
              <a:extLst>
                <a:ext uri="{FF2B5EF4-FFF2-40B4-BE49-F238E27FC236}">
                  <a16:creationId xmlns:a16="http://schemas.microsoft.com/office/drawing/2014/main" id="{E44732E2-2DCA-8A16-3E89-D80FF30B3B4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37;p48">
              <a:extLst>
                <a:ext uri="{FF2B5EF4-FFF2-40B4-BE49-F238E27FC236}">
                  <a16:creationId xmlns:a16="http://schemas.microsoft.com/office/drawing/2014/main" id="{79289CC0-2D1B-074F-909A-1AA05C3146DD}"/>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38;p48">
              <a:extLst>
                <a:ext uri="{FF2B5EF4-FFF2-40B4-BE49-F238E27FC236}">
                  <a16:creationId xmlns:a16="http://schemas.microsoft.com/office/drawing/2014/main" id="{CEE6776E-3DE7-7408-F15C-F9BE4A055E03}"/>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39;p48">
              <a:extLst>
                <a:ext uri="{FF2B5EF4-FFF2-40B4-BE49-F238E27FC236}">
                  <a16:creationId xmlns:a16="http://schemas.microsoft.com/office/drawing/2014/main" id="{4386CB69-062E-5184-F073-11EE2910AE25}"/>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40;p48">
              <a:extLst>
                <a:ext uri="{FF2B5EF4-FFF2-40B4-BE49-F238E27FC236}">
                  <a16:creationId xmlns:a16="http://schemas.microsoft.com/office/drawing/2014/main" id="{830EA6CF-8DBE-7CDC-2C2B-F45A3549D935}"/>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41;p48">
              <a:extLst>
                <a:ext uri="{FF2B5EF4-FFF2-40B4-BE49-F238E27FC236}">
                  <a16:creationId xmlns:a16="http://schemas.microsoft.com/office/drawing/2014/main" id="{29FCB7A9-C584-6FA9-8C63-440DEF22279D}"/>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1342;p48">
              <a:extLst>
                <a:ext uri="{FF2B5EF4-FFF2-40B4-BE49-F238E27FC236}">
                  <a16:creationId xmlns:a16="http://schemas.microsoft.com/office/drawing/2014/main" id="{DC2DBD63-3F63-8274-D969-C84178304339}"/>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roupe 706">
            <a:extLst>
              <a:ext uri="{FF2B5EF4-FFF2-40B4-BE49-F238E27FC236}">
                <a16:creationId xmlns:a16="http://schemas.microsoft.com/office/drawing/2014/main" id="{E640D1DE-6E6C-7E34-39FC-7C7CCC4439BD}"/>
              </a:ext>
            </a:extLst>
          </p:cNvPr>
          <p:cNvGrpSpPr/>
          <p:nvPr/>
        </p:nvGrpSpPr>
        <p:grpSpPr>
          <a:xfrm>
            <a:off x="6654775" y="5221480"/>
            <a:ext cx="672300" cy="672300"/>
            <a:chOff x="6654775" y="5221480"/>
            <a:chExt cx="672300" cy="672300"/>
          </a:xfrm>
        </p:grpSpPr>
        <p:sp>
          <p:nvSpPr>
            <p:cNvPr id="54" name="Google Shape;755;p34">
              <a:extLst>
                <a:ext uri="{FF2B5EF4-FFF2-40B4-BE49-F238E27FC236}">
                  <a16:creationId xmlns:a16="http://schemas.microsoft.com/office/drawing/2014/main" id="{16D466F1-092B-0AA2-D890-12E48DADE850}"/>
                </a:ext>
              </a:extLst>
            </p:cNvPr>
            <p:cNvSpPr/>
            <p:nvPr/>
          </p:nvSpPr>
          <p:spPr>
            <a:xfrm>
              <a:off x="6654775" y="522148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705" name="Image 704">
              <a:extLst>
                <a:ext uri="{FF2B5EF4-FFF2-40B4-BE49-F238E27FC236}">
                  <a16:creationId xmlns:a16="http://schemas.microsoft.com/office/drawing/2014/main" id="{3B6CEB3D-A356-A8E6-0053-5127348E9304}"/>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5307257"/>
              <a:ext cx="500728" cy="500728"/>
            </a:xfrm>
            <a:prstGeom prst="rect">
              <a:avLst/>
            </a:prstGeom>
          </p:spPr>
        </p:pic>
      </p:grpSp>
      <p:sp>
        <p:nvSpPr>
          <p:cNvPr id="27" name="Google Shape;709;p32">
            <a:extLst>
              <a:ext uri="{FF2B5EF4-FFF2-40B4-BE49-F238E27FC236}">
                <a16:creationId xmlns:a16="http://schemas.microsoft.com/office/drawing/2014/main" id="{873DA80D-0231-4502-AB6D-318FC2D38AA5}"/>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9BB249D-8962-CF37-2768-B616F1B85346}"/>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78A5E78F-FE84-A16B-9632-5A68E9F6D973}"/>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719" name="Google Shape;719;p33">
            <a:extLst>
              <a:ext uri="{FF2B5EF4-FFF2-40B4-BE49-F238E27FC236}">
                <a16:creationId xmlns:a16="http://schemas.microsoft.com/office/drawing/2014/main" id="{460A09B4-447D-C057-DB7E-4634580F3675}"/>
              </a:ext>
            </a:extLst>
          </p:cNvPr>
          <p:cNvSpPr txBox="1">
            <a:spLocks noGrp="1"/>
          </p:cNvSpPr>
          <p:nvPr>
            <p:ph type="subTitle" idx="3"/>
          </p:nvPr>
        </p:nvSpPr>
        <p:spPr>
          <a:xfrm>
            <a:off x="-3359536" y="2594023"/>
            <a:ext cx="3303300" cy="44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Cooldowns</a:t>
            </a:r>
            <a:endParaRPr dirty="0"/>
          </a:p>
        </p:txBody>
      </p:sp>
      <p:grpSp>
        <p:nvGrpSpPr>
          <p:cNvPr id="31" name="Groupe 30">
            <a:extLst>
              <a:ext uri="{FF2B5EF4-FFF2-40B4-BE49-F238E27FC236}">
                <a16:creationId xmlns:a16="http://schemas.microsoft.com/office/drawing/2014/main" id="{5AE747BD-ECBE-CD0D-E36B-8860B373F44C}"/>
              </a:ext>
            </a:extLst>
          </p:cNvPr>
          <p:cNvGrpSpPr/>
          <p:nvPr/>
        </p:nvGrpSpPr>
        <p:grpSpPr>
          <a:xfrm>
            <a:off x="-2104126" y="1685854"/>
            <a:ext cx="792480" cy="792480"/>
            <a:chOff x="4175760" y="1685854"/>
            <a:chExt cx="792480" cy="792480"/>
          </a:xfrm>
        </p:grpSpPr>
        <p:sp>
          <p:nvSpPr>
            <p:cNvPr id="720" name="Google Shape;720;p33">
              <a:extLst>
                <a:ext uri="{FF2B5EF4-FFF2-40B4-BE49-F238E27FC236}">
                  <a16:creationId xmlns:a16="http://schemas.microsoft.com/office/drawing/2014/main" id="{86E99400-F86D-CBA7-FCF8-19EF676BE2BD}"/>
                </a:ext>
              </a:extLst>
            </p:cNvPr>
            <p:cNvSpPr/>
            <p:nvPr/>
          </p:nvSpPr>
          <p:spPr>
            <a:xfrm>
              <a:off x="4175760" y="1685854"/>
              <a:ext cx="792480" cy="79248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 name="Google Shape;10920;p63">
              <a:extLst>
                <a:ext uri="{FF2B5EF4-FFF2-40B4-BE49-F238E27FC236}">
                  <a16:creationId xmlns:a16="http://schemas.microsoft.com/office/drawing/2014/main" id="{5E873876-4E47-D6CD-998C-FCD3FD518548}"/>
                </a:ext>
              </a:extLst>
            </p:cNvPr>
            <p:cNvGrpSpPr/>
            <p:nvPr/>
          </p:nvGrpSpPr>
          <p:grpSpPr>
            <a:xfrm>
              <a:off x="4287917" y="1820678"/>
              <a:ext cx="515052" cy="522832"/>
              <a:chOff x="4874902" y="3808799"/>
              <a:chExt cx="345615" cy="350835"/>
            </a:xfrm>
            <a:solidFill>
              <a:schemeClr val="tx1">
                <a:lumMod val="50000"/>
              </a:schemeClr>
            </a:solidFill>
          </p:grpSpPr>
          <p:sp>
            <p:nvSpPr>
              <p:cNvPr id="3" name="Google Shape;10921;p63">
                <a:extLst>
                  <a:ext uri="{FF2B5EF4-FFF2-40B4-BE49-F238E27FC236}">
                    <a16:creationId xmlns:a16="http://schemas.microsoft.com/office/drawing/2014/main" id="{8A7AA727-C028-90DB-AF5A-7383C82B0B2D}"/>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22;p63">
                <a:extLst>
                  <a:ext uri="{FF2B5EF4-FFF2-40B4-BE49-F238E27FC236}">
                    <a16:creationId xmlns:a16="http://schemas.microsoft.com/office/drawing/2014/main" id="{EE5480F8-0C0C-5B4E-5C50-6252090E988D}"/>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23;p63">
                <a:extLst>
                  <a:ext uri="{FF2B5EF4-FFF2-40B4-BE49-F238E27FC236}">
                    <a16:creationId xmlns:a16="http://schemas.microsoft.com/office/drawing/2014/main" id="{6FFAE81B-F1D1-6A07-5F63-F577E5DE3F95}"/>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24;p63">
                <a:extLst>
                  <a:ext uri="{FF2B5EF4-FFF2-40B4-BE49-F238E27FC236}">
                    <a16:creationId xmlns:a16="http://schemas.microsoft.com/office/drawing/2014/main" id="{C445249A-5F26-E889-1BA0-846FD1DA2FED}"/>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25;p63">
                <a:extLst>
                  <a:ext uri="{FF2B5EF4-FFF2-40B4-BE49-F238E27FC236}">
                    <a16:creationId xmlns:a16="http://schemas.microsoft.com/office/drawing/2014/main" id="{9C724DF2-BD00-A339-0176-DA0E2FFADC34}"/>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26;p63">
                <a:extLst>
                  <a:ext uri="{FF2B5EF4-FFF2-40B4-BE49-F238E27FC236}">
                    <a16:creationId xmlns:a16="http://schemas.microsoft.com/office/drawing/2014/main" id="{514607AD-12D3-752D-A739-13E6BE3A67BE}"/>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7;p63">
                <a:extLst>
                  <a:ext uri="{FF2B5EF4-FFF2-40B4-BE49-F238E27FC236}">
                    <a16:creationId xmlns:a16="http://schemas.microsoft.com/office/drawing/2014/main" id="{6FBA4A2B-710F-F923-E793-46D76C278C82}"/>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28;p63">
                <a:extLst>
                  <a:ext uri="{FF2B5EF4-FFF2-40B4-BE49-F238E27FC236}">
                    <a16:creationId xmlns:a16="http://schemas.microsoft.com/office/drawing/2014/main" id="{6AA5A7E8-A8DE-8BA8-BCBF-7F5F4D28C5CA}"/>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29;p63">
                <a:extLst>
                  <a:ext uri="{FF2B5EF4-FFF2-40B4-BE49-F238E27FC236}">
                    <a16:creationId xmlns:a16="http://schemas.microsoft.com/office/drawing/2014/main" id="{69CDCD03-939E-C283-8046-E8032ACA1EB5}"/>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30;p63">
                <a:extLst>
                  <a:ext uri="{FF2B5EF4-FFF2-40B4-BE49-F238E27FC236}">
                    <a16:creationId xmlns:a16="http://schemas.microsoft.com/office/drawing/2014/main" id="{026FBD37-9570-2893-44DE-5A557B5CE69B}"/>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31;p63">
                <a:extLst>
                  <a:ext uri="{FF2B5EF4-FFF2-40B4-BE49-F238E27FC236}">
                    <a16:creationId xmlns:a16="http://schemas.microsoft.com/office/drawing/2014/main" id="{12D9A28C-9153-2EBD-43E4-AAA8FE9AE341}"/>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32;p63">
                <a:extLst>
                  <a:ext uri="{FF2B5EF4-FFF2-40B4-BE49-F238E27FC236}">
                    <a16:creationId xmlns:a16="http://schemas.microsoft.com/office/drawing/2014/main" id="{AD9031B5-315C-B6BA-8D19-1AD9C07A639A}"/>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33;p63">
                <a:extLst>
                  <a:ext uri="{FF2B5EF4-FFF2-40B4-BE49-F238E27FC236}">
                    <a16:creationId xmlns:a16="http://schemas.microsoft.com/office/drawing/2014/main" id="{F69AFA88-8E90-FB1E-665D-E50667B302DC}"/>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34;p63">
                <a:extLst>
                  <a:ext uri="{FF2B5EF4-FFF2-40B4-BE49-F238E27FC236}">
                    <a16:creationId xmlns:a16="http://schemas.microsoft.com/office/drawing/2014/main" id="{3BDD129B-7B32-5370-A0F7-F227F3F7F36B}"/>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35;p63">
                <a:extLst>
                  <a:ext uri="{FF2B5EF4-FFF2-40B4-BE49-F238E27FC236}">
                    <a16:creationId xmlns:a16="http://schemas.microsoft.com/office/drawing/2014/main" id="{56D55679-C74E-AAA5-9F93-249C0DD5EE19}"/>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6;p63">
                <a:extLst>
                  <a:ext uri="{FF2B5EF4-FFF2-40B4-BE49-F238E27FC236}">
                    <a16:creationId xmlns:a16="http://schemas.microsoft.com/office/drawing/2014/main" id="{8EB34AED-8B78-8488-01CE-2542AB1DECB2}"/>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37;p63">
                <a:extLst>
                  <a:ext uri="{FF2B5EF4-FFF2-40B4-BE49-F238E27FC236}">
                    <a16:creationId xmlns:a16="http://schemas.microsoft.com/office/drawing/2014/main" id="{0D35F4B4-8412-538F-2694-BD8B041E9404}"/>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717;p33">
            <a:extLst>
              <a:ext uri="{FF2B5EF4-FFF2-40B4-BE49-F238E27FC236}">
                <a16:creationId xmlns:a16="http://schemas.microsoft.com/office/drawing/2014/main" id="{E6E48F53-537C-756F-A3DF-E61926C5BFE3}"/>
              </a:ext>
            </a:extLst>
          </p:cNvPr>
          <p:cNvSpPr txBox="1">
            <a:spLocks/>
          </p:cNvSpPr>
          <p:nvPr/>
        </p:nvSpPr>
        <p:spPr>
          <a:xfrm>
            <a:off x="-3383196" y="3032963"/>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en-US" dirty="0"/>
              <a:t>Un cooldown </a:t>
            </a:r>
            <a:r>
              <a:rPr lang="en-US" dirty="0" err="1"/>
              <a:t>est</a:t>
            </a:r>
            <a:r>
              <a:rPr lang="en-US" dirty="0"/>
              <a:t> appliqué après </a:t>
            </a:r>
            <a:r>
              <a:rPr lang="en-US" dirty="0" err="1"/>
              <a:t>qu’une</a:t>
            </a:r>
            <a:r>
              <a:rPr lang="en-US" dirty="0"/>
              <a:t> pièce </a:t>
            </a:r>
            <a:r>
              <a:rPr lang="en-US" dirty="0" err="1"/>
              <a:t>ait</a:t>
            </a:r>
            <a:r>
              <a:rPr lang="en-US" dirty="0"/>
              <a:t> </a:t>
            </a:r>
            <a:r>
              <a:rPr lang="en-US" dirty="0" err="1"/>
              <a:t>bougée</a:t>
            </a:r>
            <a:r>
              <a:rPr lang="en-US" dirty="0"/>
              <a:t> </a:t>
            </a:r>
            <a:r>
              <a:rPr lang="en-US" dirty="0" err="1"/>
              <a:t>avant</a:t>
            </a:r>
            <a:r>
              <a:rPr lang="en-US" dirty="0"/>
              <a:t> de </a:t>
            </a:r>
            <a:r>
              <a:rPr lang="en-US" dirty="0" err="1"/>
              <a:t>pouvoir</a:t>
            </a:r>
            <a:r>
              <a:rPr lang="en-US" dirty="0"/>
              <a:t> </a:t>
            </a:r>
            <a:r>
              <a:rPr lang="en-US" dirty="0" err="1"/>
              <a:t>rebouger</a:t>
            </a:r>
            <a:r>
              <a:rPr lang="en-US" dirty="0"/>
              <a:t>.</a:t>
            </a:r>
          </a:p>
        </p:txBody>
      </p:sp>
      <p:sp>
        <p:nvSpPr>
          <p:cNvPr id="21" name="Google Shape;717;p33">
            <a:extLst>
              <a:ext uri="{FF2B5EF4-FFF2-40B4-BE49-F238E27FC236}">
                <a16:creationId xmlns:a16="http://schemas.microsoft.com/office/drawing/2014/main" id="{DEB8ED11-35AA-6E16-D839-49BCDB474AA4}"/>
              </a:ext>
            </a:extLst>
          </p:cNvPr>
          <p:cNvSpPr txBox="1">
            <a:spLocks/>
          </p:cNvSpPr>
          <p:nvPr/>
        </p:nvSpPr>
        <p:spPr>
          <a:xfrm>
            <a:off x="-3371366" y="3626768"/>
            <a:ext cx="3303300" cy="652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Détecter</a:t>
            </a:r>
            <a:r>
              <a:rPr lang="en-US" sz="1600" dirty="0">
                <a:solidFill>
                  <a:srgbClr val="002060"/>
                </a:solidFill>
              </a:rPr>
              <a:t> les </a:t>
            </a:r>
            <a:r>
              <a:rPr lang="en-US" sz="1600" dirty="0" err="1">
                <a:solidFill>
                  <a:srgbClr val="002060"/>
                </a:solidFill>
              </a:rPr>
              <a:t>pièces</a:t>
            </a:r>
            <a:endParaRPr lang="en-US" sz="1600" dirty="0">
              <a:solidFill>
                <a:srgbClr val="002060"/>
              </a:solidFill>
            </a:endParaRPr>
          </a:p>
          <a:p>
            <a:pPr marL="171450" indent="-171450">
              <a:buClr>
                <a:srgbClr val="002060"/>
              </a:buClr>
              <a:buSzPct val="110000"/>
              <a:buFont typeface="Arial" panose="020B0604020202020204" pitchFamily="34" charset="0"/>
              <a:buChar char="•"/>
            </a:pPr>
            <a:r>
              <a:rPr lang="en-US" sz="1600" dirty="0">
                <a:solidFill>
                  <a:srgbClr val="002060"/>
                </a:solidFill>
              </a:rPr>
              <a:t>Appliquer le cooldown</a:t>
            </a:r>
          </a:p>
        </p:txBody>
      </p:sp>
      <p:grpSp>
        <p:nvGrpSpPr>
          <p:cNvPr id="29" name="Groupe 28">
            <a:extLst>
              <a:ext uri="{FF2B5EF4-FFF2-40B4-BE49-F238E27FC236}">
                <a16:creationId xmlns:a16="http://schemas.microsoft.com/office/drawing/2014/main" id="{0776D376-B4FA-CA40-0A52-4AD6E95E6D67}"/>
              </a:ext>
            </a:extLst>
          </p:cNvPr>
          <p:cNvGrpSpPr/>
          <p:nvPr/>
        </p:nvGrpSpPr>
        <p:grpSpPr>
          <a:xfrm>
            <a:off x="9438765" y="1797968"/>
            <a:ext cx="1894046" cy="1828800"/>
            <a:chOff x="6027420" y="1744980"/>
            <a:chExt cx="1894046" cy="1828800"/>
          </a:xfrm>
        </p:grpSpPr>
        <p:sp>
          <p:nvSpPr>
            <p:cNvPr id="22" name="Rectangle 21">
              <a:extLst>
                <a:ext uri="{FF2B5EF4-FFF2-40B4-BE49-F238E27FC236}">
                  <a16:creationId xmlns:a16="http://schemas.microsoft.com/office/drawing/2014/main" id="{3602B526-7F1E-355C-C0F9-1A4B235670C2}"/>
                </a:ext>
              </a:extLst>
            </p:cNvPr>
            <p:cNvSpPr/>
            <p:nvPr/>
          </p:nvSpPr>
          <p:spPr>
            <a:xfrm>
              <a:off x="6027420" y="17449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13D4664E-E96B-22CF-D4EC-3FB02C3369F9}"/>
                </a:ext>
              </a:extLst>
            </p:cNvPr>
            <p:cNvSpPr/>
            <p:nvPr/>
          </p:nvSpPr>
          <p:spPr>
            <a:xfrm>
              <a:off x="6974443" y="17449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24" name="Rectangle 23">
              <a:extLst>
                <a:ext uri="{FF2B5EF4-FFF2-40B4-BE49-F238E27FC236}">
                  <a16:creationId xmlns:a16="http://schemas.microsoft.com/office/drawing/2014/main" id="{871B1899-7168-418C-50E7-8A4D96C7EF2E}"/>
                </a:ext>
              </a:extLst>
            </p:cNvPr>
            <p:cNvSpPr/>
            <p:nvPr/>
          </p:nvSpPr>
          <p:spPr>
            <a:xfrm>
              <a:off x="6974442" y="2659380"/>
              <a:ext cx="947023" cy="914400"/>
            </a:xfrm>
            <a:prstGeom prst="rect">
              <a:avLst/>
            </a:prstGeom>
            <a:ln>
              <a:solidFill>
                <a:schemeClr val="bg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303620C4-CC1C-7E1E-0EBB-F7DB51DCA284}"/>
                </a:ext>
              </a:extLst>
            </p:cNvPr>
            <p:cNvSpPr/>
            <p:nvPr/>
          </p:nvSpPr>
          <p:spPr>
            <a:xfrm>
              <a:off x="6027420" y="2659380"/>
              <a:ext cx="947023" cy="914400"/>
            </a:xfrm>
            <a:prstGeom prst="rect">
              <a:avLst/>
            </a:prstGeom>
            <a:solidFill>
              <a:schemeClr val="accent6"/>
            </a:solidFill>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grpSp>
      <p:pic>
        <p:nvPicPr>
          <p:cNvPr id="34" name="Graphique 33" descr="Pion avec un remplissage uni">
            <a:extLst>
              <a:ext uri="{FF2B5EF4-FFF2-40B4-BE49-F238E27FC236}">
                <a16:creationId xmlns:a16="http://schemas.microsoft.com/office/drawing/2014/main" id="{DBD0D4D5-963A-E2D8-05E9-14631C15EAE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38764" y="1797968"/>
            <a:ext cx="914400" cy="914400"/>
          </a:xfrm>
          <a:prstGeom prst="rect">
            <a:avLst/>
          </a:prstGeom>
          <a:effectLst>
            <a:glow rad="101600">
              <a:schemeClr val="accent1">
                <a:satMod val="175000"/>
                <a:alpha val="40000"/>
              </a:schemeClr>
            </a:glow>
          </a:effectLst>
        </p:spPr>
      </p:pic>
      <p:graphicFrame>
        <p:nvGraphicFramePr>
          <p:cNvPr id="20" name="Google Shape;889;p39">
            <a:extLst>
              <a:ext uri="{FF2B5EF4-FFF2-40B4-BE49-F238E27FC236}">
                <a16:creationId xmlns:a16="http://schemas.microsoft.com/office/drawing/2014/main" id="{48927077-21D1-4053-9A55-C2ADE002A718}"/>
              </a:ext>
            </a:extLst>
          </p:cNvPr>
          <p:cNvGraphicFramePr/>
          <p:nvPr>
            <p:extLst>
              <p:ext uri="{D42A27DB-BD31-4B8C-83A1-F6EECF244321}">
                <p14:modId xmlns:p14="http://schemas.microsoft.com/office/powerpoint/2010/main" val="3168882797"/>
              </p:ext>
            </p:extLst>
          </p:nvPr>
        </p:nvGraphicFramePr>
        <p:xfrm>
          <a:off x="270509" y="1245856"/>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36" name="Google Shape;717;p33">
            <a:extLst>
              <a:ext uri="{FF2B5EF4-FFF2-40B4-BE49-F238E27FC236}">
                <a16:creationId xmlns:a16="http://schemas.microsoft.com/office/drawing/2014/main" id="{28595212-8CC5-9E40-C31A-E22D5245D3C4}"/>
              </a:ext>
            </a:extLst>
          </p:cNvPr>
          <p:cNvSpPr txBox="1">
            <a:spLocks/>
          </p:cNvSpPr>
          <p:nvPr/>
        </p:nvSpPr>
        <p:spPr>
          <a:xfrm>
            <a:off x="-3383196" y="4103831"/>
            <a:ext cx="3303300" cy="394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171450" indent="-171450">
              <a:buClr>
                <a:srgbClr val="002060"/>
              </a:buClr>
              <a:buSzPct val="110000"/>
              <a:buFont typeface="Arial" panose="020B0604020202020204" pitchFamily="34" charset="0"/>
              <a:buChar char="•"/>
            </a:pPr>
            <a:r>
              <a:rPr lang="en-US" sz="1600" dirty="0" err="1">
                <a:solidFill>
                  <a:srgbClr val="002060"/>
                </a:solidFill>
              </a:rPr>
              <a:t>Différencier</a:t>
            </a:r>
            <a:r>
              <a:rPr lang="en-US" sz="1600" dirty="0">
                <a:solidFill>
                  <a:srgbClr val="002060"/>
                </a:solidFill>
              </a:rPr>
              <a:t> les </a:t>
            </a:r>
            <a:r>
              <a:rPr lang="en-US" sz="1600" dirty="0" err="1">
                <a:solidFill>
                  <a:srgbClr val="002060"/>
                </a:solidFill>
              </a:rPr>
              <a:t>joueurs</a:t>
            </a:r>
            <a:endParaRPr lang="en-US" sz="1600" dirty="0">
              <a:solidFill>
                <a:srgbClr val="002060"/>
              </a:solidFill>
            </a:endParaRPr>
          </a:p>
        </p:txBody>
      </p:sp>
    </p:spTree>
    <p:extLst>
      <p:ext uri="{BB962C8B-B14F-4D97-AF65-F5344CB8AC3E}">
        <p14:creationId xmlns:p14="http://schemas.microsoft.com/office/powerpoint/2010/main" val="1381415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711C98CD-679C-AA4F-2C8E-80DD3400891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D587A213-AA50-4145-8AA8-78D40AC5C00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65C57FE-2A6A-29AC-63F1-D27E6619D3B8}"/>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5BB450E1-FF98-6855-75DC-F2D801E26106}"/>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graphicFrame>
        <p:nvGraphicFramePr>
          <p:cNvPr id="20" name="Google Shape;889;p39">
            <a:extLst>
              <a:ext uri="{FF2B5EF4-FFF2-40B4-BE49-F238E27FC236}">
                <a16:creationId xmlns:a16="http://schemas.microsoft.com/office/drawing/2014/main" id="{0DBA442A-A686-B976-29B9-B8FECA48DB1A}"/>
              </a:ext>
            </a:extLst>
          </p:cNvPr>
          <p:cNvGraphicFramePr/>
          <p:nvPr>
            <p:extLst>
              <p:ext uri="{D42A27DB-BD31-4B8C-83A1-F6EECF244321}">
                <p14:modId xmlns:p14="http://schemas.microsoft.com/office/powerpoint/2010/main" val="1549400030"/>
              </p:ext>
            </p:extLst>
          </p:nvPr>
        </p:nvGraphicFramePr>
        <p:xfrm>
          <a:off x="299464" y="5336279"/>
          <a:ext cx="8602981" cy="3626142"/>
        </p:xfrm>
        <a:graphic>
          <a:graphicData uri="http://schemas.openxmlformats.org/drawingml/2006/table">
            <a:tbl>
              <a:tblPr>
                <a:noFill/>
                <a:tableStyleId>{BDABB473-F607-411F-9911-1804E27E0305}</a:tableStyleId>
              </a:tblPr>
              <a:tblGrid>
                <a:gridCol w="1473255">
                  <a:extLst>
                    <a:ext uri="{9D8B030D-6E8A-4147-A177-3AD203B41FA5}">
                      <a16:colId xmlns:a16="http://schemas.microsoft.com/office/drawing/2014/main" val="20000"/>
                    </a:ext>
                  </a:extLst>
                </a:gridCol>
                <a:gridCol w="3067872">
                  <a:extLst>
                    <a:ext uri="{9D8B030D-6E8A-4147-A177-3AD203B41FA5}">
                      <a16:colId xmlns:a16="http://schemas.microsoft.com/office/drawing/2014/main" val="20001"/>
                    </a:ext>
                  </a:extLst>
                </a:gridCol>
                <a:gridCol w="2583573">
                  <a:extLst>
                    <a:ext uri="{9D8B030D-6E8A-4147-A177-3AD203B41FA5}">
                      <a16:colId xmlns:a16="http://schemas.microsoft.com/office/drawing/2014/main" val="20002"/>
                    </a:ext>
                  </a:extLst>
                </a:gridCol>
                <a:gridCol w="1478281">
                  <a:extLst>
                    <a:ext uri="{9D8B030D-6E8A-4147-A177-3AD203B41FA5}">
                      <a16:colId xmlns:a16="http://schemas.microsoft.com/office/drawing/2014/main" val="20003"/>
                    </a:ext>
                  </a:extLst>
                </a:gridCol>
              </a:tblGrid>
              <a:tr h="242617">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38642">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FP1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Jouer à la variante Kung Fu Chess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Faire respecter les règles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 2 règles près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FC1</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Le plateau doit différencier le joueur 1 et le joueur 2.</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33580">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FC2</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Détection qu’une pièce vient d’être bougée : booléen sur la case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Option : différencier le camp des pièces </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Aucune</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111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FC3</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Temps d’attente réglable (entre 0 et 10s) + Indicateur du temps restant</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Verrouillage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rgbClr val="27263D"/>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3009">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FC4</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532271">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FC5</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443656">
                <a:tc>
                  <a:txBody>
                    <a:bodyPr/>
                    <a:lstStyle/>
                    <a:p>
                      <a:pPr marL="0" lvl="0" indent="0" algn="l" rtl="0">
                        <a:spcBef>
                          <a:spcPts val="0"/>
                        </a:spcBef>
                        <a:spcAft>
                          <a:spcPts val="0"/>
                        </a:spcAft>
                        <a:buNone/>
                      </a:pPr>
                      <a:r>
                        <a:rPr lang="en" sz="1200" dirty="0">
                          <a:solidFill>
                            <a:schemeClr val="lt2"/>
                          </a:solidFill>
                          <a:latin typeface="Schibsted Grotesk SemiBold"/>
                          <a:ea typeface="Schibsted Grotesk SemiBold"/>
                          <a:cs typeface="Schibsted Grotesk SemiBold"/>
                          <a:sym typeface="Schibsted Grotesk SemiBold"/>
                        </a:rPr>
                        <a:t>FC6</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Avoir l’apparence d’un échiquier</a:t>
                      </a:r>
                    </a:p>
                  </a:txBody>
                  <a:tcPr marL="68580" marR="68580"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Cases qui alternent de couleurs</a:t>
                      </a:r>
                    </a:p>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2D</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43009">
                <a:tc>
                  <a:txBody>
                    <a:bodyPr/>
                    <a:lstStyle/>
                    <a:p>
                      <a:pPr marL="0" lvl="0" indent="0" algn="l" rtl="0">
                        <a:spcBef>
                          <a:spcPts val="0"/>
                        </a:spcBef>
                        <a:spcAft>
                          <a:spcPts val="0"/>
                        </a:spcAft>
                        <a:buNone/>
                      </a:pPr>
                      <a:r>
                        <a:rPr lang="fr-FR" sz="1200" dirty="0">
                          <a:solidFill>
                            <a:schemeClr val="lt2"/>
                          </a:solidFill>
                          <a:latin typeface="Schibsted Grotesk SemiBold"/>
                          <a:ea typeface="Schibsted Grotesk SemiBold"/>
                          <a:cs typeface="Schibsted Grotesk SemiBold"/>
                          <a:sym typeface="Schibsted Grotesk SemiBold"/>
                        </a:rPr>
                        <a:t>FC7</a:t>
                      </a:r>
                      <a:endParaRPr sz="1200" dirty="0">
                        <a:solidFill>
                          <a:schemeClr val="lt2"/>
                        </a:solidFill>
                        <a:latin typeface="Schibsted Grotesk SemiBold"/>
                        <a:ea typeface="Schibsted Grotesk SemiBold"/>
                        <a:cs typeface="Schibsted Grotesk SemiBold"/>
                        <a:sym typeface="Schibsted Grotesk Semi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Respecter le budget</a:t>
                      </a:r>
                    </a:p>
                  </a:txBody>
                  <a:tcPr marL="68580" marR="68580"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500€ de fonds personnels en développement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rgbClr val="27263D"/>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3495086613"/>
                  </a:ext>
                </a:extLst>
              </a:tr>
            </a:tbl>
          </a:graphicData>
        </a:graphic>
      </p:graphicFrame>
      <p:sp>
        <p:nvSpPr>
          <p:cNvPr id="2" name="Google Shape;747;p34">
            <a:extLst>
              <a:ext uri="{FF2B5EF4-FFF2-40B4-BE49-F238E27FC236}">
                <a16:creationId xmlns:a16="http://schemas.microsoft.com/office/drawing/2014/main" id="{8D2CD47B-EF1B-4012-1DD1-8B82BC5B4BB5}"/>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F6C0F61-1F9A-8766-FB21-5A87979FA4BF}"/>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ABB8D65-2804-0770-0CDA-EE8420FCEAD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4DA2EC1F-EED2-2BAB-BB55-2DC71C7922AE}"/>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86" name="Groupe 85">
            <a:extLst>
              <a:ext uri="{FF2B5EF4-FFF2-40B4-BE49-F238E27FC236}">
                <a16:creationId xmlns:a16="http://schemas.microsoft.com/office/drawing/2014/main" id="{FF3D4800-ACDD-35A0-D9A7-ABB0F19990DB}"/>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088D51AC-64BB-A678-02A2-2B499DC5349F}"/>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95C7C105-794B-D95E-2746-8692CD7CD56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1768319"/>
              <a:ext cx="481548" cy="481548"/>
            </a:xfrm>
            <a:prstGeom prst="rect">
              <a:avLst/>
            </a:prstGeom>
          </p:spPr>
        </p:pic>
      </p:grpSp>
      <p:grpSp>
        <p:nvGrpSpPr>
          <p:cNvPr id="64" name="Google Shape;1334;p48">
            <a:extLst>
              <a:ext uri="{FF2B5EF4-FFF2-40B4-BE49-F238E27FC236}">
                <a16:creationId xmlns:a16="http://schemas.microsoft.com/office/drawing/2014/main" id="{949110F2-47F7-4803-390C-4ADE569EC79A}"/>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31A7B257-5FA9-F3AF-C5A7-88CB1DA18F0F}"/>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51B413D9-2ACE-3B89-E6C0-D38F81CA98AD}"/>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7FB5AB2F-F7F6-CCAC-8653-3DC8DC058FDB}"/>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4C371958-ED59-1435-DBD8-7933D7504C3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07158F3-F45A-ED3D-437C-4CF9FE3D70B6}"/>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00AAD745-E82F-344E-8D91-9BD87D33D5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4FA2A8D1-D10A-BFE7-17F3-7C9CF9A453B0}"/>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3667E582-0258-76E8-7578-F8B7E0FCCD88}"/>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roupe 86">
            <a:extLst>
              <a:ext uri="{FF2B5EF4-FFF2-40B4-BE49-F238E27FC236}">
                <a16:creationId xmlns:a16="http://schemas.microsoft.com/office/drawing/2014/main" id="{ED63E084-FF7A-B73B-E568-E778F0A17576}"/>
              </a:ext>
            </a:extLst>
          </p:cNvPr>
          <p:cNvGrpSpPr/>
          <p:nvPr/>
        </p:nvGrpSpPr>
        <p:grpSpPr>
          <a:xfrm>
            <a:off x="6654775" y="2615605"/>
            <a:ext cx="672300" cy="672300"/>
            <a:chOff x="6654775" y="2615605"/>
            <a:chExt cx="672300" cy="672300"/>
          </a:xfrm>
        </p:grpSpPr>
        <p:sp>
          <p:nvSpPr>
            <p:cNvPr id="10" name="Google Shape;755;p34">
              <a:extLst>
                <a:ext uri="{FF2B5EF4-FFF2-40B4-BE49-F238E27FC236}">
                  <a16:creationId xmlns:a16="http://schemas.microsoft.com/office/drawing/2014/main" id="{D88EF104-8DA9-54C5-6B0B-953CD07186B1}"/>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ECD80D74-2419-9C63-7A87-DC36425B0E8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graphicFrame>
        <p:nvGraphicFramePr>
          <p:cNvPr id="85" name="Google Shape;889;p39">
            <a:extLst>
              <a:ext uri="{FF2B5EF4-FFF2-40B4-BE49-F238E27FC236}">
                <a16:creationId xmlns:a16="http://schemas.microsoft.com/office/drawing/2014/main" id="{B8A5E798-D7C8-6014-96C7-830E74CA4A53}"/>
              </a:ext>
            </a:extLst>
          </p:cNvPr>
          <p:cNvGraphicFramePr/>
          <p:nvPr>
            <p:extLst>
              <p:ext uri="{D42A27DB-BD31-4B8C-83A1-F6EECF244321}">
                <p14:modId xmlns:p14="http://schemas.microsoft.com/office/powerpoint/2010/main" val="3883050650"/>
              </p:ext>
            </p:extLst>
          </p:nvPr>
        </p:nvGraphicFramePr>
        <p:xfrm>
          <a:off x="390320" y="5401387"/>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Tree>
    <p:extLst>
      <p:ext uri="{BB962C8B-B14F-4D97-AF65-F5344CB8AC3E}">
        <p14:creationId xmlns:p14="http://schemas.microsoft.com/office/powerpoint/2010/main" val="1447989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4ED6AEB2-7526-DFEE-3197-9B49E61BECD8}"/>
            </a:ext>
          </a:extLst>
        </p:cNvPr>
        <p:cNvGrpSpPr/>
        <p:nvPr/>
      </p:nvGrpSpPr>
      <p:grpSpPr>
        <a:xfrm>
          <a:off x="0" y="0"/>
          <a:ext cx="0" cy="0"/>
          <a:chOff x="0" y="0"/>
          <a:chExt cx="0" cy="0"/>
        </a:xfrm>
      </p:grpSpPr>
      <p:graphicFrame>
        <p:nvGraphicFramePr>
          <p:cNvPr id="28" name="Google Shape;889;p39">
            <a:extLst>
              <a:ext uri="{FF2B5EF4-FFF2-40B4-BE49-F238E27FC236}">
                <a16:creationId xmlns:a16="http://schemas.microsoft.com/office/drawing/2014/main" id="{4A369785-0756-7D32-A40B-66566FC6EB71}"/>
              </a:ext>
            </a:extLst>
          </p:cNvPr>
          <p:cNvGraphicFramePr/>
          <p:nvPr>
            <p:extLst>
              <p:ext uri="{D42A27DB-BD31-4B8C-83A1-F6EECF244321}">
                <p14:modId xmlns:p14="http://schemas.microsoft.com/office/powerpoint/2010/main" val="1235336393"/>
              </p:ext>
            </p:extLst>
          </p:nvPr>
        </p:nvGraphicFramePr>
        <p:xfrm>
          <a:off x="507451" y="5312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7" name="Google Shape;709;p32">
            <a:extLst>
              <a:ext uri="{FF2B5EF4-FFF2-40B4-BE49-F238E27FC236}">
                <a16:creationId xmlns:a16="http://schemas.microsoft.com/office/drawing/2014/main" id="{16F98EB6-B5B0-C6F5-7C4F-8B37210D3112}"/>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EA2226C3-8C3A-5271-BB69-B427B0179292}"/>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81F837EE-BD3F-B2CC-D623-EFB69D5D299D}"/>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668BEB51-85DA-8EE8-13A3-1708270AB429}"/>
              </a:ext>
            </a:extLst>
          </p:cNvPr>
          <p:cNvSpPr txBox="1">
            <a:spLocks/>
          </p:cNvSpPr>
          <p:nvPr/>
        </p:nvSpPr>
        <p:spPr>
          <a:xfrm>
            <a:off x="713225" y="6339098"/>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A64996CC-EF45-84C2-1953-6D5756F79DC8}"/>
              </a:ext>
            </a:extLst>
          </p:cNvPr>
          <p:cNvSpPr txBox="1">
            <a:spLocks/>
          </p:cNvSpPr>
          <p:nvPr/>
        </p:nvSpPr>
        <p:spPr>
          <a:xfrm>
            <a:off x="6108046" y="521961"/>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B8A1F7BD-A4E4-E582-7034-B6BC0043CD5A}"/>
              </a:ext>
            </a:extLst>
          </p:cNvPr>
          <p:cNvSpPr txBox="1">
            <a:spLocks/>
          </p:cNvSpPr>
          <p:nvPr/>
        </p:nvSpPr>
        <p:spPr>
          <a:xfrm>
            <a:off x="5544301" y="6339098"/>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sp>
        <p:nvSpPr>
          <p:cNvPr id="9" name="Google Shape;754;p34">
            <a:extLst>
              <a:ext uri="{FF2B5EF4-FFF2-40B4-BE49-F238E27FC236}">
                <a16:creationId xmlns:a16="http://schemas.microsoft.com/office/drawing/2014/main" id="{28C2FBD7-F31F-0689-7C1C-7FE6B00BAC33}"/>
              </a:ext>
            </a:extLst>
          </p:cNvPr>
          <p:cNvSpPr/>
          <p:nvPr/>
        </p:nvSpPr>
        <p:spPr>
          <a:xfrm>
            <a:off x="181692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3" name="Groupe 22">
            <a:extLst>
              <a:ext uri="{FF2B5EF4-FFF2-40B4-BE49-F238E27FC236}">
                <a16:creationId xmlns:a16="http://schemas.microsoft.com/office/drawing/2014/main" id="{0518FB30-7871-49B0-8C36-294D3F0B4ECE}"/>
              </a:ext>
            </a:extLst>
          </p:cNvPr>
          <p:cNvGrpSpPr/>
          <p:nvPr/>
        </p:nvGrpSpPr>
        <p:grpSpPr>
          <a:xfrm>
            <a:off x="5771896" y="354239"/>
            <a:ext cx="672300" cy="672300"/>
            <a:chOff x="5771896" y="354239"/>
            <a:chExt cx="672300" cy="672300"/>
          </a:xfrm>
        </p:grpSpPr>
        <p:sp>
          <p:nvSpPr>
            <p:cNvPr id="8" name="Google Shape;753;p34">
              <a:extLst>
                <a:ext uri="{FF2B5EF4-FFF2-40B4-BE49-F238E27FC236}">
                  <a16:creationId xmlns:a16="http://schemas.microsoft.com/office/drawing/2014/main" id="{2D736F46-1760-475F-CA31-3EEBECBA7EF6}"/>
                </a:ext>
              </a:extLst>
            </p:cNvPr>
            <p:cNvSpPr/>
            <p:nvPr/>
          </p:nvSpPr>
          <p:spPr>
            <a:xfrm>
              <a:off x="5771896" y="35423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FDF5B11C-3E27-E0EC-ECDB-2FD54540857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5867272" y="449615"/>
              <a:ext cx="481548" cy="481548"/>
            </a:xfrm>
            <a:prstGeom prst="rect">
              <a:avLst/>
            </a:prstGeom>
          </p:spPr>
        </p:pic>
      </p:grpSp>
      <p:grpSp>
        <p:nvGrpSpPr>
          <p:cNvPr id="64" name="Google Shape;1334;p48">
            <a:extLst>
              <a:ext uri="{FF2B5EF4-FFF2-40B4-BE49-F238E27FC236}">
                <a16:creationId xmlns:a16="http://schemas.microsoft.com/office/drawing/2014/main" id="{F8C33973-0C10-FC45-363B-EA3534C2E280}"/>
              </a:ext>
            </a:extLst>
          </p:cNvPr>
          <p:cNvGrpSpPr/>
          <p:nvPr/>
        </p:nvGrpSpPr>
        <p:grpSpPr>
          <a:xfrm>
            <a:off x="1909485" y="5614705"/>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BFE56A57-CBBC-D882-2635-B6D9C78C9A1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7EEAA42F-6D14-7C61-04E5-1F521B8C6AD3}"/>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AC64F596-1695-5115-DC9B-EAD84A73D863}"/>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A6699F7F-ACE4-4187-BE81-FF4B27EAD82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BD2DE87B-1DD8-FC98-65DB-3F182D71CC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9922E049-DC65-CA62-E08E-45A1A7B34918}"/>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CE9D4A6E-85D3-B072-E65B-34A76478A3CC}"/>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B00F7855-EAF3-2223-3D3C-4FE90315008D}"/>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roupe 28">
            <a:extLst>
              <a:ext uri="{FF2B5EF4-FFF2-40B4-BE49-F238E27FC236}">
                <a16:creationId xmlns:a16="http://schemas.microsoft.com/office/drawing/2014/main" id="{6CF83D72-01DF-F1AE-6AB1-5E57D48AC867}"/>
              </a:ext>
            </a:extLst>
          </p:cNvPr>
          <p:cNvGrpSpPr/>
          <p:nvPr/>
        </p:nvGrpSpPr>
        <p:grpSpPr>
          <a:xfrm>
            <a:off x="6654775" y="5482298"/>
            <a:ext cx="672300" cy="672300"/>
            <a:chOff x="6654775" y="5482298"/>
            <a:chExt cx="672300" cy="672300"/>
          </a:xfrm>
        </p:grpSpPr>
        <p:sp>
          <p:nvSpPr>
            <p:cNvPr id="10" name="Google Shape;755;p34">
              <a:extLst>
                <a:ext uri="{FF2B5EF4-FFF2-40B4-BE49-F238E27FC236}">
                  <a16:creationId xmlns:a16="http://schemas.microsoft.com/office/drawing/2014/main" id="{3238E5FC-B4FA-131C-B0AE-A93A00DB383C}"/>
                </a:ext>
              </a:extLst>
            </p:cNvPr>
            <p:cNvSpPr/>
            <p:nvPr/>
          </p:nvSpPr>
          <p:spPr>
            <a:xfrm>
              <a:off x="6654775" y="548229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FA3C886-585F-A1D5-C930-37B07BCB38AD}"/>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5568075"/>
              <a:ext cx="500728" cy="500728"/>
            </a:xfrm>
            <a:prstGeom prst="rect">
              <a:avLst/>
            </a:prstGeom>
          </p:spPr>
        </p:pic>
      </p:grpSp>
      <p:graphicFrame>
        <p:nvGraphicFramePr>
          <p:cNvPr id="4" name="Google Shape;889;p39">
            <a:extLst>
              <a:ext uri="{FF2B5EF4-FFF2-40B4-BE49-F238E27FC236}">
                <a16:creationId xmlns:a16="http://schemas.microsoft.com/office/drawing/2014/main" id="{4D532276-C111-37E8-84B6-F5CEA3EAA6CF}"/>
              </a:ext>
            </a:extLst>
          </p:cNvPr>
          <p:cNvGraphicFramePr/>
          <p:nvPr>
            <p:extLst>
              <p:ext uri="{D42A27DB-BD31-4B8C-83A1-F6EECF244321}">
                <p14:modId xmlns:p14="http://schemas.microsoft.com/office/powerpoint/2010/main" val="1068634032"/>
              </p:ext>
            </p:extLst>
          </p:nvPr>
        </p:nvGraphicFramePr>
        <p:xfrm>
          <a:off x="507451" y="1414848"/>
          <a:ext cx="8454216" cy="2875258"/>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LEDs</a:t>
                      </a:r>
                      <a:endPar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endParaRP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 </a:t>
                      </a:r>
                      <a:b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b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sp>
        <p:nvSpPr>
          <p:cNvPr id="6" name="Google Shape;747;p34">
            <a:extLst>
              <a:ext uri="{FF2B5EF4-FFF2-40B4-BE49-F238E27FC236}">
                <a16:creationId xmlns:a16="http://schemas.microsoft.com/office/drawing/2014/main" id="{39EDCE2E-F0DC-E9D3-FA54-D5CCA0D141A3}"/>
              </a:ext>
            </a:extLst>
          </p:cNvPr>
          <p:cNvSpPr txBox="1">
            <a:spLocks/>
          </p:cNvSpPr>
          <p:nvPr/>
        </p:nvSpPr>
        <p:spPr>
          <a:xfrm>
            <a:off x="6509983" y="-843203"/>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4" name="Groupe 23">
            <a:extLst>
              <a:ext uri="{FF2B5EF4-FFF2-40B4-BE49-F238E27FC236}">
                <a16:creationId xmlns:a16="http://schemas.microsoft.com/office/drawing/2014/main" id="{5285F091-A3BA-C535-C8BD-8F7DD0F62117}"/>
              </a:ext>
            </a:extLst>
          </p:cNvPr>
          <p:cNvGrpSpPr/>
          <p:nvPr/>
        </p:nvGrpSpPr>
        <p:grpSpPr>
          <a:xfrm>
            <a:off x="5774712" y="-961935"/>
            <a:ext cx="672300" cy="672300"/>
            <a:chOff x="5774712" y="-961935"/>
            <a:chExt cx="672300" cy="672300"/>
          </a:xfrm>
        </p:grpSpPr>
        <p:sp>
          <p:nvSpPr>
            <p:cNvPr id="11" name="Google Shape;754;p34">
              <a:extLst>
                <a:ext uri="{FF2B5EF4-FFF2-40B4-BE49-F238E27FC236}">
                  <a16:creationId xmlns:a16="http://schemas.microsoft.com/office/drawing/2014/main" id="{2FD5737A-EADA-06F9-17BC-2E56CD584BCF}"/>
                </a:ext>
              </a:extLst>
            </p:cNvPr>
            <p:cNvSpPr/>
            <p:nvPr/>
          </p:nvSpPr>
          <p:spPr>
            <a:xfrm>
              <a:off x="5774712" y="-96193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6F89D29A-0D7C-B2CE-38AC-2ADCBD484B92}"/>
                </a:ext>
              </a:extLst>
            </p:cNvPr>
            <p:cNvGrpSpPr/>
            <p:nvPr/>
          </p:nvGrpSpPr>
          <p:grpSpPr>
            <a:xfrm>
              <a:off x="5867272" y="-829528"/>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494010F2-DAA0-0727-494B-70A5239346E5}"/>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C605217C-5007-7C99-F6F8-DF8700547BB2}"/>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84B4103B-8F1C-893F-A92B-B0BDF811837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8618E895-4C52-E5CB-0FC2-91533346F520}"/>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D74EAF24-6F6F-3166-DBC4-DA42F3516BC1}"/>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7F6310D-1CB5-C210-0A3A-0F5A227C8510}"/>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CB2B07FA-2612-CD9F-D868-C952DF73BFA3}"/>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674EB62C-D02F-F429-EFFF-CA338D0156A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752;p34">
            <a:extLst>
              <a:ext uri="{FF2B5EF4-FFF2-40B4-BE49-F238E27FC236}">
                <a16:creationId xmlns:a16="http://schemas.microsoft.com/office/drawing/2014/main" id="{A53D2B8A-0063-F0E1-A61C-21282902C508}"/>
              </a:ext>
            </a:extLst>
          </p:cNvPr>
          <p:cNvSpPr txBox="1">
            <a:spLocks/>
          </p:cNvSpPr>
          <p:nvPr/>
        </p:nvSpPr>
        <p:spPr>
          <a:xfrm>
            <a:off x="6571115" y="-1518271"/>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0" name="Groupe 39">
            <a:extLst>
              <a:ext uri="{FF2B5EF4-FFF2-40B4-BE49-F238E27FC236}">
                <a16:creationId xmlns:a16="http://schemas.microsoft.com/office/drawing/2014/main" id="{7A6DD752-53B2-3585-7AD0-B67CD4CEF2A1}"/>
              </a:ext>
            </a:extLst>
          </p:cNvPr>
          <p:cNvGrpSpPr/>
          <p:nvPr/>
        </p:nvGrpSpPr>
        <p:grpSpPr>
          <a:xfrm>
            <a:off x="5772998" y="-1666287"/>
            <a:ext cx="672300" cy="672300"/>
            <a:chOff x="6654775" y="2615605"/>
            <a:chExt cx="672300" cy="672300"/>
          </a:xfrm>
        </p:grpSpPr>
        <p:sp>
          <p:nvSpPr>
            <p:cNvPr id="41" name="Google Shape;755;p34">
              <a:extLst>
                <a:ext uri="{FF2B5EF4-FFF2-40B4-BE49-F238E27FC236}">
                  <a16:creationId xmlns:a16="http://schemas.microsoft.com/office/drawing/2014/main" id="{C195BA8D-C9DC-0DCC-0BB2-4142A05F3A1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2" name="Image 41">
              <a:extLst>
                <a:ext uri="{FF2B5EF4-FFF2-40B4-BE49-F238E27FC236}">
                  <a16:creationId xmlns:a16="http://schemas.microsoft.com/office/drawing/2014/main" id="{D057F04A-7CE9-40E7-7392-956BC092D0E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126145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3B69BEF-7917-7AE2-BA0E-8709502038B2}"/>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ACEAEC8E-DD73-AB4C-978D-8EB0F7FED5D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5D28BE28-8C39-356D-5E15-827AD1AD0310}"/>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D3028A1-49EC-B6C2-C67A-F3FEFCB9F234}"/>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3" name="Google Shape;748;p34">
            <a:extLst>
              <a:ext uri="{FF2B5EF4-FFF2-40B4-BE49-F238E27FC236}">
                <a16:creationId xmlns:a16="http://schemas.microsoft.com/office/drawing/2014/main" id="{50EDB6DB-27B5-63D4-D33C-A0A262E3C1DE}"/>
              </a:ext>
            </a:extLst>
          </p:cNvPr>
          <p:cNvSpPr txBox="1">
            <a:spLocks/>
          </p:cNvSpPr>
          <p:nvPr/>
        </p:nvSpPr>
        <p:spPr>
          <a:xfrm>
            <a:off x="6108046" y="-118978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5" name="Groupe 4">
            <a:extLst>
              <a:ext uri="{FF2B5EF4-FFF2-40B4-BE49-F238E27FC236}">
                <a16:creationId xmlns:a16="http://schemas.microsoft.com/office/drawing/2014/main" id="{4BA290AF-359A-5D73-D8F3-60242F5502E9}"/>
              </a:ext>
            </a:extLst>
          </p:cNvPr>
          <p:cNvGrpSpPr/>
          <p:nvPr/>
        </p:nvGrpSpPr>
        <p:grpSpPr>
          <a:xfrm>
            <a:off x="5771896" y="-1357509"/>
            <a:ext cx="672300" cy="672300"/>
            <a:chOff x="5771896" y="-1357509"/>
            <a:chExt cx="672300" cy="672300"/>
          </a:xfrm>
        </p:grpSpPr>
        <p:sp>
          <p:nvSpPr>
            <p:cNvPr id="8" name="Google Shape;753;p34">
              <a:extLst>
                <a:ext uri="{FF2B5EF4-FFF2-40B4-BE49-F238E27FC236}">
                  <a16:creationId xmlns:a16="http://schemas.microsoft.com/office/drawing/2014/main" id="{637558C0-9848-314A-9C2C-7121E88BC009}"/>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3730D0CE-4875-AE58-4C26-A18E748326C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5867272" y="-1262133"/>
              <a:ext cx="481548" cy="481548"/>
            </a:xfrm>
            <a:prstGeom prst="rect">
              <a:avLst/>
            </a:prstGeom>
          </p:spPr>
        </p:pic>
      </p:grpSp>
      <p:sp>
        <p:nvSpPr>
          <p:cNvPr id="6" name="Google Shape;747;p34">
            <a:extLst>
              <a:ext uri="{FF2B5EF4-FFF2-40B4-BE49-F238E27FC236}">
                <a16:creationId xmlns:a16="http://schemas.microsoft.com/office/drawing/2014/main" id="{F09C8D8C-CFD8-12FE-752F-29F23FDD2702}"/>
              </a:ext>
            </a:extLst>
          </p:cNvPr>
          <p:cNvSpPr txBox="1">
            <a:spLocks/>
          </p:cNvSpPr>
          <p:nvPr/>
        </p:nvSpPr>
        <p:spPr>
          <a:xfrm>
            <a:off x="6509983" y="44890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F909B793-B155-C599-00B5-171F5275C019}"/>
              </a:ext>
            </a:extLst>
          </p:cNvPr>
          <p:cNvGrpSpPr/>
          <p:nvPr/>
        </p:nvGrpSpPr>
        <p:grpSpPr>
          <a:xfrm>
            <a:off x="5774712" y="330168"/>
            <a:ext cx="672300" cy="672300"/>
            <a:chOff x="5774712" y="330168"/>
            <a:chExt cx="672300" cy="672300"/>
          </a:xfrm>
        </p:grpSpPr>
        <p:sp>
          <p:nvSpPr>
            <p:cNvPr id="11" name="Google Shape;754;p34">
              <a:extLst>
                <a:ext uri="{FF2B5EF4-FFF2-40B4-BE49-F238E27FC236}">
                  <a16:creationId xmlns:a16="http://schemas.microsoft.com/office/drawing/2014/main" id="{FDC00854-7EC3-7CD2-0DAB-89CF2E3F1A64}"/>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E9E2A73C-F034-B6B9-06B0-E4617D0EFDF6}"/>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083A77F1-3D18-8E0F-C8FA-4851E29C4BE9}"/>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089ACE61-6A96-A0C5-3F1B-69C3F5624FB4}"/>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BA6F2B7E-E741-4C6C-185D-10B6E259F3B2}"/>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34C864D6-2A69-BCB7-1E4A-95E643581AAB}"/>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31A65514-0D52-E71F-9D1C-46EC47BFE76B}"/>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DD424FAF-E231-6881-AAA4-AD03DF61C68E}"/>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55F5E126-FE46-27D3-4BED-6375EFC26577}"/>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12EBF553-83FE-CFA9-A2B0-25976EE30802}"/>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3" name="Google Shape;889;p39">
            <a:extLst>
              <a:ext uri="{FF2B5EF4-FFF2-40B4-BE49-F238E27FC236}">
                <a16:creationId xmlns:a16="http://schemas.microsoft.com/office/drawing/2014/main" id="{18244499-A8B4-3460-C8EC-D63EE56DF535}"/>
              </a:ext>
            </a:extLst>
          </p:cNvPr>
          <p:cNvGraphicFramePr/>
          <p:nvPr>
            <p:extLst>
              <p:ext uri="{D42A27DB-BD31-4B8C-83A1-F6EECF244321}">
                <p14:modId xmlns:p14="http://schemas.microsoft.com/office/powerpoint/2010/main" val="464423934"/>
              </p:ext>
            </p:extLst>
          </p:nvPr>
        </p:nvGraphicFramePr>
        <p:xfrm>
          <a:off x="507451" y="5336540"/>
          <a:ext cx="8454216" cy="3038263"/>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163240">
                  <a:extLst>
                    <a:ext uri="{9D8B030D-6E8A-4147-A177-3AD203B41FA5}">
                      <a16:colId xmlns:a16="http://schemas.microsoft.com/office/drawing/2014/main" val="20001"/>
                    </a:ext>
                  </a:extLst>
                </a:gridCol>
                <a:gridCol w="2650602">
                  <a:extLst>
                    <a:ext uri="{9D8B030D-6E8A-4147-A177-3AD203B41FA5}">
                      <a16:colId xmlns:a16="http://schemas.microsoft.com/office/drawing/2014/main" val="20002"/>
                    </a:ext>
                  </a:extLst>
                </a:gridCol>
                <a:gridCol w="1487650">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Utiliser une grandeur physique pour différencier les 2 joueurs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Indicateur</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Blocage Physique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Indicateurs obligatoires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LEDs</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Blocage physique optionnel </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sym typeface="Wingdings" panose="05000000000000000000" pitchFamily="2" charset="2"/>
                        </a:rPr>
                        <a:t></a:t>
                      </a: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 Electroaimants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FC4</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Être suffisamment alimenté</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Alim 24V qui débite assez de courant</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Tension de l’alim au choix</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Dissipation thermique pour rester à la température ambiante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risques d’électrocution (IPXX)</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Risques électrocution : aucunes tolérances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hardware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300€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47630557"/>
                  </a:ext>
                </a:extLst>
              </a:tr>
            </a:tbl>
          </a:graphicData>
        </a:graphic>
      </p:graphicFrame>
      <p:graphicFrame>
        <p:nvGraphicFramePr>
          <p:cNvPr id="22" name="Google Shape;889;p39">
            <a:extLst>
              <a:ext uri="{FF2B5EF4-FFF2-40B4-BE49-F238E27FC236}">
                <a16:creationId xmlns:a16="http://schemas.microsoft.com/office/drawing/2014/main" id="{E66BD071-6104-08EA-8838-A90C3E0A972F}"/>
              </a:ext>
            </a:extLst>
          </p:cNvPr>
          <p:cNvGraphicFramePr/>
          <p:nvPr>
            <p:extLst>
              <p:ext uri="{D42A27DB-BD31-4B8C-83A1-F6EECF244321}">
                <p14:modId xmlns:p14="http://schemas.microsoft.com/office/powerpoint/2010/main" val="382571239"/>
              </p:ext>
            </p:extLst>
          </p:nvPr>
        </p:nvGraphicFramePr>
        <p:xfrm>
          <a:off x="507451" y="175602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graphicFrame>
        <p:nvGraphicFramePr>
          <p:cNvPr id="24" name="Google Shape;889;p39">
            <a:extLst>
              <a:ext uri="{FF2B5EF4-FFF2-40B4-BE49-F238E27FC236}">
                <a16:creationId xmlns:a16="http://schemas.microsoft.com/office/drawing/2014/main" id="{EE24BA08-A892-26FF-530B-4E51F7AAE666}"/>
              </a:ext>
            </a:extLst>
          </p:cNvPr>
          <p:cNvGraphicFramePr/>
          <p:nvPr>
            <p:extLst>
              <p:ext uri="{D42A27DB-BD31-4B8C-83A1-F6EECF244321}">
                <p14:modId xmlns:p14="http://schemas.microsoft.com/office/powerpoint/2010/main" val="587794237"/>
              </p:ext>
            </p:extLst>
          </p:nvPr>
        </p:nvGraphicFramePr>
        <p:xfrm>
          <a:off x="507451" y="574453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8" name="Google Shape;752;p34">
            <a:extLst>
              <a:ext uri="{FF2B5EF4-FFF2-40B4-BE49-F238E27FC236}">
                <a16:creationId xmlns:a16="http://schemas.microsoft.com/office/drawing/2014/main" id="{059F21BA-4701-3E85-112E-3064710BCAD8}"/>
              </a:ext>
            </a:extLst>
          </p:cNvPr>
          <p:cNvSpPr txBox="1">
            <a:spLocks/>
          </p:cNvSpPr>
          <p:nvPr/>
        </p:nvSpPr>
        <p:spPr>
          <a:xfrm>
            <a:off x="6573931" y="-745192"/>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29" name="Groupe 28">
            <a:extLst>
              <a:ext uri="{FF2B5EF4-FFF2-40B4-BE49-F238E27FC236}">
                <a16:creationId xmlns:a16="http://schemas.microsoft.com/office/drawing/2014/main" id="{D775F79E-6C7A-2E22-E583-462A84AAD278}"/>
              </a:ext>
            </a:extLst>
          </p:cNvPr>
          <p:cNvGrpSpPr/>
          <p:nvPr/>
        </p:nvGrpSpPr>
        <p:grpSpPr>
          <a:xfrm>
            <a:off x="5775814" y="-893208"/>
            <a:ext cx="672300" cy="672300"/>
            <a:chOff x="6654775" y="2615605"/>
            <a:chExt cx="672300" cy="672300"/>
          </a:xfrm>
        </p:grpSpPr>
        <p:sp>
          <p:nvSpPr>
            <p:cNvPr id="30" name="Google Shape;755;p34">
              <a:extLst>
                <a:ext uri="{FF2B5EF4-FFF2-40B4-BE49-F238E27FC236}">
                  <a16:creationId xmlns:a16="http://schemas.microsoft.com/office/drawing/2014/main" id="{4E9F13EA-34BD-6369-DD1D-953FCA3FB5E0}"/>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31" name="Image 30">
              <a:extLst>
                <a:ext uri="{FF2B5EF4-FFF2-40B4-BE49-F238E27FC236}">
                  <a16:creationId xmlns:a16="http://schemas.microsoft.com/office/drawing/2014/main" id="{BDC25E20-02E4-A137-3F79-8AF10AA3670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1379526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9268D58B-E83B-6FD6-E384-93E106790559}"/>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86565F83-7910-492B-C06C-7750D3E6A5C3}"/>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A1D4D0CF-F93B-40E0-78C3-F20501E08BAF}"/>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F9B4E47F-D032-590A-7EF5-3E087EE04AA0}"/>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6" name="Google Shape;747;p34">
            <a:extLst>
              <a:ext uri="{FF2B5EF4-FFF2-40B4-BE49-F238E27FC236}">
                <a16:creationId xmlns:a16="http://schemas.microsoft.com/office/drawing/2014/main" id="{2DA18B32-32F4-CD7C-1019-CE103772E2FA}"/>
              </a:ext>
            </a:extLst>
          </p:cNvPr>
          <p:cNvSpPr txBox="1">
            <a:spLocks/>
          </p:cNvSpPr>
          <p:nvPr/>
        </p:nvSpPr>
        <p:spPr>
          <a:xfrm>
            <a:off x="6509983" y="-678860"/>
            <a:ext cx="1794812" cy="45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2400" b="1" dirty="0">
                <a:solidFill>
                  <a:srgbClr val="565656"/>
                </a:solidFill>
              </a:rPr>
              <a:t>Software</a:t>
            </a:r>
          </a:p>
        </p:txBody>
      </p:sp>
      <p:grpSp>
        <p:nvGrpSpPr>
          <p:cNvPr id="20" name="Groupe 19">
            <a:extLst>
              <a:ext uri="{FF2B5EF4-FFF2-40B4-BE49-F238E27FC236}">
                <a16:creationId xmlns:a16="http://schemas.microsoft.com/office/drawing/2014/main" id="{D780E596-7CC0-D438-A193-CACCA7CBE63D}"/>
              </a:ext>
            </a:extLst>
          </p:cNvPr>
          <p:cNvGrpSpPr/>
          <p:nvPr/>
        </p:nvGrpSpPr>
        <p:grpSpPr>
          <a:xfrm>
            <a:off x="5774712" y="-797592"/>
            <a:ext cx="672300" cy="672300"/>
            <a:chOff x="5774712" y="330168"/>
            <a:chExt cx="672300" cy="672300"/>
          </a:xfrm>
        </p:grpSpPr>
        <p:sp>
          <p:nvSpPr>
            <p:cNvPr id="11" name="Google Shape;754;p34">
              <a:extLst>
                <a:ext uri="{FF2B5EF4-FFF2-40B4-BE49-F238E27FC236}">
                  <a16:creationId xmlns:a16="http://schemas.microsoft.com/office/drawing/2014/main" id="{BEA8DB7C-A945-F74F-4FB6-30BF15AA9B9D}"/>
                </a:ext>
              </a:extLst>
            </p:cNvPr>
            <p:cNvSpPr/>
            <p:nvPr/>
          </p:nvSpPr>
          <p:spPr>
            <a:xfrm>
              <a:off x="5774712" y="330168"/>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12" name="Google Shape;1334;p48">
              <a:extLst>
                <a:ext uri="{FF2B5EF4-FFF2-40B4-BE49-F238E27FC236}">
                  <a16:creationId xmlns:a16="http://schemas.microsoft.com/office/drawing/2014/main" id="{12C66F57-D911-E880-E5D3-52EB2A8D9441}"/>
                </a:ext>
              </a:extLst>
            </p:cNvPr>
            <p:cNvGrpSpPr/>
            <p:nvPr/>
          </p:nvGrpSpPr>
          <p:grpSpPr>
            <a:xfrm>
              <a:off x="5867272" y="462575"/>
              <a:ext cx="473670" cy="407468"/>
              <a:chOff x="5773225" y="2166325"/>
              <a:chExt cx="340750" cy="293125"/>
            </a:xfrm>
            <a:solidFill>
              <a:srgbClr val="000000"/>
            </a:solidFill>
          </p:grpSpPr>
          <p:sp>
            <p:nvSpPr>
              <p:cNvPr id="13" name="Google Shape;1335;p48">
                <a:extLst>
                  <a:ext uri="{FF2B5EF4-FFF2-40B4-BE49-F238E27FC236}">
                    <a16:creationId xmlns:a16="http://schemas.microsoft.com/office/drawing/2014/main" id="{3E35FD80-75C1-0FB0-05ED-7D338C39FB97}"/>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8">
                <a:extLst>
                  <a:ext uri="{FF2B5EF4-FFF2-40B4-BE49-F238E27FC236}">
                    <a16:creationId xmlns:a16="http://schemas.microsoft.com/office/drawing/2014/main" id="{B56630D3-2433-5237-161D-BC3A1D328DD9}"/>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8">
                <a:extLst>
                  <a:ext uri="{FF2B5EF4-FFF2-40B4-BE49-F238E27FC236}">
                    <a16:creationId xmlns:a16="http://schemas.microsoft.com/office/drawing/2014/main" id="{9E626CA6-439E-6DA3-35BD-8044B0F59924}"/>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8">
                <a:extLst>
                  <a:ext uri="{FF2B5EF4-FFF2-40B4-BE49-F238E27FC236}">
                    <a16:creationId xmlns:a16="http://schemas.microsoft.com/office/drawing/2014/main" id="{F4C1C2DC-E3C4-7AC7-655E-3CF7FF60E131}"/>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8">
                <a:extLst>
                  <a:ext uri="{FF2B5EF4-FFF2-40B4-BE49-F238E27FC236}">
                    <a16:creationId xmlns:a16="http://schemas.microsoft.com/office/drawing/2014/main" id="{B5D91546-ABF2-5D97-6A03-B77BBC1393D7}"/>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8">
                <a:extLst>
                  <a:ext uri="{FF2B5EF4-FFF2-40B4-BE49-F238E27FC236}">
                    <a16:creationId xmlns:a16="http://schemas.microsoft.com/office/drawing/2014/main" id="{5AA2E03C-BC44-F969-1B95-A03BA7DCB7AF}"/>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8">
                <a:extLst>
                  <a:ext uri="{FF2B5EF4-FFF2-40B4-BE49-F238E27FC236}">
                    <a16:creationId xmlns:a16="http://schemas.microsoft.com/office/drawing/2014/main" id="{661E9082-E7EC-097B-09E3-868A9913DA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2;p48">
                <a:extLst>
                  <a:ext uri="{FF2B5EF4-FFF2-40B4-BE49-F238E27FC236}">
                    <a16:creationId xmlns:a16="http://schemas.microsoft.com/office/drawing/2014/main" id="{8DD60F0C-A6CC-0F3D-9C91-1727E99A277F}"/>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2" name="Google Shape;889;p39">
            <a:extLst>
              <a:ext uri="{FF2B5EF4-FFF2-40B4-BE49-F238E27FC236}">
                <a16:creationId xmlns:a16="http://schemas.microsoft.com/office/drawing/2014/main" id="{7B2BA492-572B-FF5D-F8B9-DD141D6E616B}"/>
              </a:ext>
            </a:extLst>
          </p:cNvPr>
          <p:cNvGraphicFramePr/>
          <p:nvPr>
            <p:extLst>
              <p:ext uri="{D42A27DB-BD31-4B8C-83A1-F6EECF244321}">
                <p14:modId xmlns:p14="http://schemas.microsoft.com/office/powerpoint/2010/main" val="1169843714"/>
              </p:ext>
            </p:extLst>
          </p:nvPr>
        </p:nvGraphicFramePr>
        <p:xfrm>
          <a:off x="507451" y="5372982"/>
          <a:ext cx="8454216" cy="2054151"/>
        </p:xfrm>
        <a:graphic>
          <a:graphicData uri="http://schemas.openxmlformats.org/drawingml/2006/table">
            <a:tbl>
              <a:tblPr>
                <a:noFill/>
                <a:tableStyleId>{BDABB473-F607-411F-9911-1804E27E0305}</a:tableStyleId>
              </a:tblPr>
              <a:tblGrid>
                <a:gridCol w="1152724">
                  <a:extLst>
                    <a:ext uri="{9D8B030D-6E8A-4147-A177-3AD203B41FA5}">
                      <a16:colId xmlns:a16="http://schemas.microsoft.com/office/drawing/2014/main" val="20000"/>
                    </a:ext>
                  </a:extLst>
                </a:gridCol>
                <a:gridCol w="3432993">
                  <a:extLst>
                    <a:ext uri="{9D8B030D-6E8A-4147-A177-3AD203B41FA5}">
                      <a16:colId xmlns:a16="http://schemas.microsoft.com/office/drawing/2014/main" val="20001"/>
                    </a:ext>
                  </a:extLst>
                </a:gridCol>
                <a:gridCol w="2608942">
                  <a:extLst>
                    <a:ext uri="{9D8B030D-6E8A-4147-A177-3AD203B41FA5}">
                      <a16:colId xmlns:a16="http://schemas.microsoft.com/office/drawing/2014/main" val="20002"/>
                    </a:ext>
                  </a:extLst>
                </a:gridCol>
                <a:gridCol w="1259557">
                  <a:extLst>
                    <a:ext uri="{9D8B030D-6E8A-4147-A177-3AD203B41FA5}">
                      <a16:colId xmlns:a16="http://schemas.microsoft.com/office/drawing/2014/main" val="20003"/>
                    </a:ext>
                  </a:extLst>
                </a:gridCol>
              </a:tblGrid>
              <a:tr h="387634">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FC1</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u="none" kern="100" dirty="0">
                          <a:solidFill>
                            <a:schemeClr val="tx1">
                              <a:lumMod val="50000"/>
                            </a:schemeClr>
                          </a:solidFill>
                          <a:effectLst/>
                          <a:latin typeface="+mj-lt"/>
                          <a:ea typeface="Aptos" panose="020B0004020202020204" pitchFamily="34" charset="0"/>
                          <a:cs typeface="Times New Roman" panose="02020603050405020304" pitchFamily="18" charset="0"/>
                        </a:rPr>
                        <a:t>Reconnaître/Différencier les joueurs</a:t>
                      </a:r>
                      <a:endParaRPr lang="fr-FR" sz="1100" u="none" kern="100" dirty="0">
                        <a:solidFill>
                          <a:schemeClr val="tx1">
                            <a:lumMod val="50000"/>
                          </a:schemeClr>
                        </a:solidFill>
                        <a:effectLst/>
                        <a:latin typeface="+mj-lt"/>
                        <a:ea typeface="Aptos" panose="020B0004020202020204" pitchFamily="34" charset="0"/>
                        <a:cs typeface="Times New Roman" panose="02020603050405020304" pitchFamily="18" charset="0"/>
                      </a:endParaRP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Le soft récupère les informations du Hard et les traite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rowSpan="2">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FC2</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Détecter les pièces d’échecs bougés</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xBody>
                    <a:bodyPr/>
                    <a:lstStyle/>
                    <a:p>
                      <a:endParaRPr lang="fr-FR"/>
                    </a:p>
                  </a:txBody>
                  <a:tcP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71919">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FC3</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Appliquer un temps d’attente à chaque pièce bougée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Suivi des </a:t>
                      </a:r>
                      <a:r>
                        <a:rPr lang="fr-FR" sz="1000" kern="100" dirty="0" err="1">
                          <a:solidFill>
                            <a:schemeClr val="tx1">
                              <a:lumMod val="50000"/>
                            </a:schemeClr>
                          </a:solidFill>
                          <a:effectLst/>
                          <a:latin typeface="+mj-lt"/>
                          <a:ea typeface="Aptos" panose="020B0004020202020204" pitchFamily="34" charset="0"/>
                          <a:cs typeface="Times New Roman" panose="02020603050405020304" pitchFamily="18" charset="0"/>
                        </a:rPr>
                        <a:t>cooldowns</a:t>
                      </a: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 de chaque pièce</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Variable réglable via le code</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Temps d’attente réglable optionnel</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791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Faire attention à ne pas pouvoir surutiliser le plateau</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Aucunes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42227">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du software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 name="Google Shape;752;p34">
            <a:extLst>
              <a:ext uri="{FF2B5EF4-FFF2-40B4-BE49-F238E27FC236}">
                <a16:creationId xmlns:a16="http://schemas.microsoft.com/office/drawing/2014/main" id="{A46FE3BB-AFB8-A160-875C-C8F293DB2F5B}"/>
              </a:ext>
            </a:extLst>
          </p:cNvPr>
          <p:cNvSpPr txBox="1">
            <a:spLocks/>
          </p:cNvSpPr>
          <p:nvPr/>
        </p:nvSpPr>
        <p:spPr>
          <a:xfrm>
            <a:off x="6573931" y="502489"/>
            <a:ext cx="1127214" cy="452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Méca</a:t>
            </a:r>
          </a:p>
        </p:txBody>
      </p:sp>
      <p:grpSp>
        <p:nvGrpSpPr>
          <p:cNvPr id="4" name="Groupe 3">
            <a:extLst>
              <a:ext uri="{FF2B5EF4-FFF2-40B4-BE49-F238E27FC236}">
                <a16:creationId xmlns:a16="http://schemas.microsoft.com/office/drawing/2014/main" id="{429FC431-9134-178D-5D6B-B20B1A5AA26B}"/>
              </a:ext>
            </a:extLst>
          </p:cNvPr>
          <p:cNvGrpSpPr/>
          <p:nvPr/>
        </p:nvGrpSpPr>
        <p:grpSpPr>
          <a:xfrm>
            <a:off x="5775814" y="354473"/>
            <a:ext cx="672300" cy="672300"/>
            <a:chOff x="6654775" y="2615605"/>
            <a:chExt cx="672300" cy="672300"/>
          </a:xfrm>
        </p:grpSpPr>
        <p:sp>
          <p:nvSpPr>
            <p:cNvPr id="7" name="Google Shape;755;p34">
              <a:extLst>
                <a:ext uri="{FF2B5EF4-FFF2-40B4-BE49-F238E27FC236}">
                  <a16:creationId xmlns:a16="http://schemas.microsoft.com/office/drawing/2014/main" id="{0970AB5C-5F50-77AC-91A5-9700D69099DD}"/>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9" name="Image 8">
              <a:extLst>
                <a:ext uri="{FF2B5EF4-FFF2-40B4-BE49-F238E27FC236}">
                  <a16:creationId xmlns:a16="http://schemas.microsoft.com/office/drawing/2014/main" id="{F009D8D2-7F8C-656C-BF15-A29AB49978E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graphicFrame>
        <p:nvGraphicFramePr>
          <p:cNvPr id="10" name="Google Shape;889;p39">
            <a:extLst>
              <a:ext uri="{FF2B5EF4-FFF2-40B4-BE49-F238E27FC236}">
                <a16:creationId xmlns:a16="http://schemas.microsoft.com/office/drawing/2014/main" id="{B454AD55-00FA-66EA-FC6A-375AA4981C85}"/>
              </a:ext>
            </a:extLst>
          </p:cNvPr>
          <p:cNvGraphicFramePr/>
          <p:nvPr>
            <p:extLst>
              <p:ext uri="{D42A27DB-BD31-4B8C-83A1-F6EECF244321}">
                <p14:modId xmlns:p14="http://schemas.microsoft.com/office/powerpoint/2010/main" val="2181271028"/>
              </p:ext>
            </p:extLst>
          </p:nvPr>
        </p:nvGraphicFramePr>
        <p:xfrm>
          <a:off x="507451" y="2004696"/>
          <a:ext cx="8454214" cy="1662414"/>
        </p:xfrm>
        <a:graphic>
          <a:graphicData uri="http://schemas.openxmlformats.org/drawingml/2006/table">
            <a:tbl>
              <a:tblPr>
                <a:noFill/>
                <a:tableStyleId>{BDABB473-F607-411F-9911-1804E27E0305}</a:tableStyleId>
              </a:tblPr>
              <a:tblGrid>
                <a:gridCol w="1158564">
                  <a:extLst>
                    <a:ext uri="{9D8B030D-6E8A-4147-A177-3AD203B41FA5}">
                      <a16:colId xmlns:a16="http://schemas.microsoft.com/office/drawing/2014/main" val="20000"/>
                    </a:ext>
                  </a:extLst>
                </a:gridCol>
                <a:gridCol w="3174903">
                  <a:extLst>
                    <a:ext uri="{9D8B030D-6E8A-4147-A177-3AD203B41FA5}">
                      <a16:colId xmlns:a16="http://schemas.microsoft.com/office/drawing/2014/main" val="20001"/>
                    </a:ext>
                  </a:extLst>
                </a:gridCol>
                <a:gridCol w="2897639">
                  <a:extLst>
                    <a:ext uri="{9D8B030D-6E8A-4147-A177-3AD203B41FA5}">
                      <a16:colId xmlns:a16="http://schemas.microsoft.com/office/drawing/2014/main" val="20002"/>
                    </a:ext>
                  </a:extLst>
                </a:gridCol>
                <a:gridCol w="1223108">
                  <a:extLst>
                    <a:ext uri="{9D8B030D-6E8A-4147-A177-3AD203B41FA5}">
                      <a16:colId xmlns:a16="http://schemas.microsoft.com/office/drawing/2014/main" val="20003"/>
                    </a:ext>
                  </a:extLst>
                </a:gridCol>
              </a:tblGrid>
              <a:tr h="398092">
                <a:tc>
                  <a:txBody>
                    <a:bodyPr/>
                    <a:lstStyle/>
                    <a:p>
                      <a:pPr marL="0" lvl="0" indent="0" algn="ctr" rtl="0">
                        <a:spcBef>
                          <a:spcPts val="0"/>
                        </a:spcBef>
                        <a:spcAft>
                          <a:spcPts val="0"/>
                        </a:spcAft>
                        <a:buNone/>
                      </a:pPr>
                      <a:r>
                        <a:rPr lang="fr-FR" sz="1200" dirty="0">
                          <a:solidFill>
                            <a:schemeClr val="dk1"/>
                          </a:solidFill>
                          <a:latin typeface="Schibsted Grotesk SemiBold"/>
                          <a:ea typeface="Schibsted Grotesk SemiBold"/>
                          <a:cs typeface="Schibsted Grotesk SemiBold"/>
                          <a:sym typeface="Schibsted Grotesk SemiBold"/>
                        </a:rPr>
                        <a:t>Fonction</a:t>
                      </a:r>
                    </a:p>
                  </a:txBody>
                  <a:tcPr marL="91425" marR="91425" marT="68575" marB="685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ABABA"/>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Nom</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12700" cap="flat" cmpd="sng" algn="ctr">
                      <a:solidFill>
                        <a:schemeClr val="tx1"/>
                      </a:solidFill>
                      <a:prstDash val="solid"/>
                      <a:round/>
                      <a:headEnd type="none" w="med" len="med"/>
                      <a:tailEnd type="none" w="med" len="med"/>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dirty="0">
                          <a:solidFill>
                            <a:schemeClr val="dk1"/>
                          </a:solidFill>
                          <a:latin typeface="Schibsted Grotesk SemiBold"/>
                          <a:ea typeface="Schibsted Grotesk SemiBold"/>
                          <a:cs typeface="Schibsted Grotesk SemiBold"/>
                          <a:sym typeface="Schibsted Grotesk SemiBold"/>
                        </a:rPr>
                        <a:t>Critères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Schibsted Grotesk SemiBold"/>
                          <a:ea typeface="Schibsted Grotesk SemiBold"/>
                          <a:cs typeface="Schibsted Grotesk SemiBold"/>
                          <a:sym typeface="Schibsted Grotesk SemiBold"/>
                        </a:rPr>
                        <a:t>Tolérances</a:t>
                      </a:r>
                      <a:endParaRPr sz="1200" dirty="0">
                        <a:solidFill>
                          <a:schemeClr val="dk1"/>
                        </a:solidFill>
                        <a:latin typeface="Schibsted Grotesk SemiBold"/>
                        <a:ea typeface="Schibsted Grotesk SemiBold"/>
                        <a:cs typeface="Schibsted Grotesk SemiBold"/>
                        <a:sym typeface="Schibsted Grotesk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9402">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FC5</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les normes de sécurité électrique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Permettre le refroidissement du plateau</a:t>
                      </a:r>
                    </a:p>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Risques électrocution</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Température : ± 3°C</a:t>
                      </a:r>
                    </a:p>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PAS DE PNST</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87376">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FC6</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Avoir l’apparence d’un plateau d’échec</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Cases qui alternent de couleurs</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a:solidFill>
                            <a:schemeClr val="tx1">
                              <a:lumMod val="50000"/>
                            </a:schemeClr>
                          </a:solidFill>
                          <a:effectLst/>
                          <a:latin typeface="+mj-lt"/>
                          <a:ea typeface="Aptos" panose="020B0004020202020204" pitchFamily="34" charset="0"/>
                          <a:cs typeface="Times New Roman" panose="02020603050405020304" pitchFamily="18" charset="0"/>
                        </a:rPr>
                        <a:t>Pas de limites de tailles</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1130">
                <a:tc>
                  <a:txBody>
                    <a:bodyPr/>
                    <a:lstStyle/>
                    <a:p>
                      <a:pPr algn="l">
                        <a:lnSpc>
                          <a:spcPct val="107000"/>
                        </a:lnSpc>
                        <a:spcAft>
                          <a:spcPts val="800"/>
                        </a:spcAft>
                      </a:pPr>
                      <a:r>
                        <a:rPr lang="fr-FR" sz="1200" kern="100" dirty="0">
                          <a:solidFill>
                            <a:schemeClr val="tx2"/>
                          </a:solidFill>
                          <a:effectLst/>
                          <a:latin typeface="Schibsted Grotesk SemiBold" panose="020B0604020202020204" charset="0"/>
                          <a:ea typeface="Aptos" panose="020B0004020202020204" pitchFamily="34" charset="0"/>
                          <a:cs typeface="Schibsted Grotesk SemiBold" panose="020B0604020202020204" charset="0"/>
                        </a:rPr>
                        <a:t>FC7</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Respecter le budget alloué au développement de la partie mécanique</a:t>
                      </a:r>
                    </a:p>
                  </a:txBody>
                  <a:tcPr marL="68580" marR="68580" marT="0" marB="0">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150€</a:t>
                      </a:r>
                    </a:p>
                  </a:txBody>
                  <a:tcPr marL="68580" marR="68580" marT="0" marB="0">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algn="l">
                        <a:lnSpc>
                          <a:spcPct val="107000"/>
                        </a:lnSpc>
                        <a:spcAft>
                          <a:spcPts val="800"/>
                        </a:spcAft>
                      </a:pPr>
                      <a:r>
                        <a:rPr lang="fr-FR" sz="1000" kern="100" dirty="0">
                          <a:solidFill>
                            <a:schemeClr val="tx1">
                              <a:lumMod val="50000"/>
                            </a:schemeClr>
                          </a:solidFill>
                          <a:effectLst/>
                          <a:latin typeface="+mj-lt"/>
                          <a:ea typeface="Aptos" panose="020B0004020202020204" pitchFamily="34" charset="0"/>
                          <a:cs typeface="Times New Roman" panose="02020603050405020304" pitchFamily="18" charset="0"/>
                        </a:rPr>
                        <a:t>+10%</a:t>
                      </a:r>
                    </a:p>
                  </a:txBody>
                  <a:tcPr marL="68580" marR="68580" marT="0" marB="0">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24" name="Google Shape;748;p34">
            <a:extLst>
              <a:ext uri="{FF2B5EF4-FFF2-40B4-BE49-F238E27FC236}">
                <a16:creationId xmlns:a16="http://schemas.microsoft.com/office/drawing/2014/main" id="{F8F3735D-7143-F9EF-E51A-903ABD5356E5}"/>
              </a:ext>
            </a:extLst>
          </p:cNvPr>
          <p:cNvSpPr txBox="1">
            <a:spLocks/>
          </p:cNvSpPr>
          <p:nvPr/>
        </p:nvSpPr>
        <p:spPr>
          <a:xfrm>
            <a:off x="6126870" y="-1525947"/>
            <a:ext cx="2606457" cy="4092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400" b="1" dirty="0">
                <a:solidFill>
                  <a:srgbClr val="565656"/>
                </a:solidFill>
                <a:latin typeface="Schibsted Grotesk SemiBold" panose="020B0604020202020204" charset="0"/>
                <a:cs typeface="Schibsted Grotesk SemiBold" panose="020B0604020202020204" charset="0"/>
              </a:rPr>
              <a:t>Hardware</a:t>
            </a:r>
          </a:p>
        </p:txBody>
      </p:sp>
      <p:grpSp>
        <p:nvGrpSpPr>
          <p:cNvPr id="28" name="Groupe 27">
            <a:extLst>
              <a:ext uri="{FF2B5EF4-FFF2-40B4-BE49-F238E27FC236}">
                <a16:creationId xmlns:a16="http://schemas.microsoft.com/office/drawing/2014/main" id="{ABC11F54-085D-68C6-098E-42A58992603F}"/>
              </a:ext>
            </a:extLst>
          </p:cNvPr>
          <p:cNvGrpSpPr/>
          <p:nvPr/>
        </p:nvGrpSpPr>
        <p:grpSpPr>
          <a:xfrm>
            <a:off x="5790720" y="-1693669"/>
            <a:ext cx="672300" cy="672300"/>
            <a:chOff x="5771896" y="-1357509"/>
            <a:chExt cx="672300" cy="672300"/>
          </a:xfrm>
        </p:grpSpPr>
        <p:sp>
          <p:nvSpPr>
            <p:cNvPr id="29" name="Google Shape;753;p34">
              <a:extLst>
                <a:ext uri="{FF2B5EF4-FFF2-40B4-BE49-F238E27FC236}">
                  <a16:creationId xmlns:a16="http://schemas.microsoft.com/office/drawing/2014/main" id="{94A530E3-F690-BE02-201E-4148DB7353E8}"/>
                </a:ext>
              </a:extLst>
            </p:cNvPr>
            <p:cNvSpPr/>
            <p:nvPr/>
          </p:nvSpPr>
          <p:spPr>
            <a:xfrm>
              <a:off x="5771896" y="-1357509"/>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30" name="Image 29">
              <a:extLst>
                <a:ext uri="{FF2B5EF4-FFF2-40B4-BE49-F238E27FC236}">
                  <a16:creationId xmlns:a16="http://schemas.microsoft.com/office/drawing/2014/main" id="{613CA790-9051-F0E8-BF23-6AE9B201377E}"/>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flipH="1">
              <a:off x="5867272" y="-1262133"/>
              <a:ext cx="481548" cy="481548"/>
            </a:xfrm>
            <a:prstGeom prst="rect">
              <a:avLst/>
            </a:prstGeom>
          </p:spPr>
        </p:pic>
      </p:grpSp>
    </p:spTree>
    <p:extLst>
      <p:ext uri="{BB962C8B-B14F-4D97-AF65-F5344CB8AC3E}">
        <p14:creationId xmlns:p14="http://schemas.microsoft.com/office/powerpoint/2010/main" val="3548051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2DFD02-8777-D00B-6B36-391EFBB895AD}"/>
            </a:ext>
          </a:extLst>
        </p:cNvPr>
        <p:cNvGrpSpPr/>
        <p:nvPr/>
      </p:nvGrpSpPr>
      <p:grpSpPr>
        <a:xfrm>
          <a:off x="0" y="0"/>
          <a:ext cx="0" cy="0"/>
          <a:chOff x="0" y="0"/>
          <a:chExt cx="0" cy="0"/>
        </a:xfrm>
      </p:grpSpPr>
      <p:sp>
        <p:nvSpPr>
          <p:cNvPr id="27" name="Google Shape;709;p32">
            <a:extLst>
              <a:ext uri="{FF2B5EF4-FFF2-40B4-BE49-F238E27FC236}">
                <a16:creationId xmlns:a16="http://schemas.microsoft.com/office/drawing/2014/main" id="{6B4F89DD-EB15-E59D-C48B-EF3534BD9F5D}"/>
              </a:ext>
            </a:extLst>
          </p:cNvPr>
          <p:cNvSpPr txBox="1">
            <a:spLocks/>
          </p:cNvSpPr>
          <p:nvPr/>
        </p:nvSpPr>
        <p:spPr>
          <a:xfrm>
            <a:off x="507451" y="305320"/>
            <a:ext cx="511166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04</a:t>
            </a:r>
          </a:p>
        </p:txBody>
      </p:sp>
      <p:sp>
        <p:nvSpPr>
          <p:cNvPr id="25" name="Google Shape;708;p32">
            <a:extLst>
              <a:ext uri="{FF2B5EF4-FFF2-40B4-BE49-F238E27FC236}">
                <a16:creationId xmlns:a16="http://schemas.microsoft.com/office/drawing/2014/main" id="{BA044FDA-AF46-643A-3A73-D4F1C233F9BA}"/>
              </a:ext>
            </a:extLst>
          </p:cNvPr>
          <p:cNvSpPr txBox="1">
            <a:spLocks/>
          </p:cNvSpPr>
          <p:nvPr/>
        </p:nvSpPr>
        <p:spPr>
          <a:xfrm>
            <a:off x="1741355" y="305320"/>
            <a:ext cx="1937516"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Maîtrise</a:t>
            </a:r>
          </a:p>
        </p:txBody>
      </p:sp>
      <p:sp>
        <p:nvSpPr>
          <p:cNvPr id="26" name="Google Shape;708;p32">
            <a:extLst>
              <a:ext uri="{FF2B5EF4-FFF2-40B4-BE49-F238E27FC236}">
                <a16:creationId xmlns:a16="http://schemas.microsoft.com/office/drawing/2014/main" id="{0FF5EA40-472B-975B-A954-106A13E8FE4B}"/>
              </a:ext>
            </a:extLst>
          </p:cNvPr>
          <p:cNvSpPr txBox="1">
            <a:spLocks/>
          </p:cNvSpPr>
          <p:nvPr/>
        </p:nvSpPr>
        <p:spPr>
          <a:xfrm>
            <a:off x="3599219" y="310370"/>
            <a:ext cx="2003473"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d’œuvre </a:t>
            </a:r>
          </a:p>
        </p:txBody>
      </p:sp>
      <p:sp>
        <p:nvSpPr>
          <p:cNvPr id="2" name="Google Shape;747;p34">
            <a:extLst>
              <a:ext uri="{FF2B5EF4-FFF2-40B4-BE49-F238E27FC236}">
                <a16:creationId xmlns:a16="http://schemas.microsoft.com/office/drawing/2014/main" id="{9C6B075A-77E0-F0B1-6EDA-AC69AF937DEA}"/>
              </a:ext>
            </a:extLst>
          </p:cNvPr>
          <p:cNvSpPr txBox="1">
            <a:spLocks/>
          </p:cNvSpPr>
          <p:nvPr/>
        </p:nvSpPr>
        <p:spPr>
          <a:xfrm>
            <a:off x="713225" y="3472405"/>
            <a:ext cx="2879700" cy="45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Schibsted Grotesk SemiBold"/>
                <a:ea typeface="Schibsted Grotesk SemiBold"/>
                <a:cs typeface="Schibsted Grotesk SemiBold"/>
                <a:sym typeface="Schibsted Grotesk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b="1" dirty="0">
                <a:solidFill>
                  <a:srgbClr val="565656"/>
                </a:solidFill>
              </a:rPr>
              <a:t>Software</a:t>
            </a:r>
          </a:p>
        </p:txBody>
      </p:sp>
      <p:sp>
        <p:nvSpPr>
          <p:cNvPr id="3" name="Google Shape;748;p34">
            <a:extLst>
              <a:ext uri="{FF2B5EF4-FFF2-40B4-BE49-F238E27FC236}">
                <a16:creationId xmlns:a16="http://schemas.microsoft.com/office/drawing/2014/main" id="{F5CF923A-A868-BA75-5B0B-250654CB3DDB}"/>
              </a:ext>
            </a:extLst>
          </p:cNvPr>
          <p:cNvSpPr txBox="1">
            <a:spLocks/>
          </p:cNvSpPr>
          <p:nvPr/>
        </p:nvSpPr>
        <p:spPr>
          <a:xfrm>
            <a:off x="3109716" y="251051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Hardware</a:t>
            </a:r>
          </a:p>
        </p:txBody>
      </p:sp>
      <p:sp>
        <p:nvSpPr>
          <p:cNvPr id="7" name="Google Shape;752;p34">
            <a:extLst>
              <a:ext uri="{FF2B5EF4-FFF2-40B4-BE49-F238E27FC236}">
                <a16:creationId xmlns:a16="http://schemas.microsoft.com/office/drawing/2014/main" id="{8E91D497-E2FC-54D4-5ABB-AF7029DCA821}"/>
              </a:ext>
            </a:extLst>
          </p:cNvPr>
          <p:cNvSpPr txBox="1">
            <a:spLocks/>
          </p:cNvSpPr>
          <p:nvPr/>
        </p:nvSpPr>
        <p:spPr>
          <a:xfrm>
            <a:off x="5544301" y="3472405"/>
            <a:ext cx="28797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rgbClr val="565656"/>
                </a:solidFill>
                <a:latin typeface="Schibsted Grotesk SemiBold" panose="020B0604020202020204" charset="0"/>
                <a:cs typeface="Schibsted Grotesk SemiBold" panose="020B0604020202020204" charset="0"/>
              </a:rPr>
              <a:t>Méca</a:t>
            </a:r>
          </a:p>
        </p:txBody>
      </p:sp>
      <p:grpSp>
        <p:nvGrpSpPr>
          <p:cNvPr id="86" name="Groupe 85">
            <a:extLst>
              <a:ext uri="{FF2B5EF4-FFF2-40B4-BE49-F238E27FC236}">
                <a16:creationId xmlns:a16="http://schemas.microsoft.com/office/drawing/2014/main" id="{22578C7F-8AF8-B169-D315-6773C8F2D89E}"/>
              </a:ext>
            </a:extLst>
          </p:cNvPr>
          <p:cNvGrpSpPr/>
          <p:nvPr/>
        </p:nvGrpSpPr>
        <p:grpSpPr>
          <a:xfrm>
            <a:off x="4232463" y="1672943"/>
            <a:ext cx="672300" cy="672300"/>
            <a:chOff x="4232463" y="1672943"/>
            <a:chExt cx="672300" cy="672300"/>
          </a:xfrm>
        </p:grpSpPr>
        <p:sp>
          <p:nvSpPr>
            <p:cNvPr id="8" name="Google Shape;753;p34">
              <a:extLst>
                <a:ext uri="{FF2B5EF4-FFF2-40B4-BE49-F238E27FC236}">
                  <a16:creationId xmlns:a16="http://schemas.microsoft.com/office/drawing/2014/main" id="{41EDA253-D1A6-FCD1-724E-2D2794D4CCD7}"/>
                </a:ext>
              </a:extLst>
            </p:cNvPr>
            <p:cNvSpPr/>
            <p:nvPr/>
          </p:nvSpPr>
          <p:spPr>
            <a:xfrm>
              <a:off x="4232463" y="1672943"/>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63" name="Image 62">
              <a:extLst>
                <a:ext uri="{FF2B5EF4-FFF2-40B4-BE49-F238E27FC236}">
                  <a16:creationId xmlns:a16="http://schemas.microsoft.com/office/drawing/2014/main" id="{B8051047-659D-3B0B-68E0-6E5AAFD1B38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flipH="1">
              <a:off x="4327839" y="1768319"/>
              <a:ext cx="481548" cy="481548"/>
            </a:xfrm>
            <a:prstGeom prst="rect">
              <a:avLst/>
            </a:prstGeom>
          </p:spPr>
        </p:pic>
      </p:grpSp>
      <p:grpSp>
        <p:nvGrpSpPr>
          <p:cNvPr id="4" name="Groupe 3">
            <a:extLst>
              <a:ext uri="{FF2B5EF4-FFF2-40B4-BE49-F238E27FC236}">
                <a16:creationId xmlns:a16="http://schemas.microsoft.com/office/drawing/2014/main" id="{FA120A1C-5F25-8B35-6798-3D9F515E6DA1}"/>
              </a:ext>
            </a:extLst>
          </p:cNvPr>
          <p:cNvGrpSpPr/>
          <p:nvPr/>
        </p:nvGrpSpPr>
        <p:grpSpPr>
          <a:xfrm>
            <a:off x="1816925" y="2615605"/>
            <a:ext cx="672300" cy="672300"/>
            <a:chOff x="1816925" y="2615605"/>
            <a:chExt cx="672300" cy="672300"/>
          </a:xfrm>
        </p:grpSpPr>
        <p:sp>
          <p:nvSpPr>
            <p:cNvPr id="9" name="Google Shape;754;p34">
              <a:extLst>
                <a:ext uri="{FF2B5EF4-FFF2-40B4-BE49-F238E27FC236}">
                  <a16:creationId xmlns:a16="http://schemas.microsoft.com/office/drawing/2014/main" id="{E969355B-3745-9B95-C73D-0BEE75A1C98B}"/>
                </a:ext>
              </a:extLst>
            </p:cNvPr>
            <p:cNvSpPr/>
            <p:nvPr/>
          </p:nvSpPr>
          <p:spPr>
            <a:xfrm>
              <a:off x="181692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64" name="Google Shape;1334;p48">
              <a:extLst>
                <a:ext uri="{FF2B5EF4-FFF2-40B4-BE49-F238E27FC236}">
                  <a16:creationId xmlns:a16="http://schemas.microsoft.com/office/drawing/2014/main" id="{FE86FE5C-F086-D9C2-F4BF-26B683E28516}"/>
                </a:ext>
              </a:extLst>
            </p:cNvPr>
            <p:cNvGrpSpPr/>
            <p:nvPr/>
          </p:nvGrpSpPr>
          <p:grpSpPr>
            <a:xfrm>
              <a:off x="1909485" y="2748012"/>
              <a:ext cx="473670" cy="407468"/>
              <a:chOff x="5773225" y="2166325"/>
              <a:chExt cx="340750" cy="293125"/>
            </a:xfrm>
            <a:solidFill>
              <a:srgbClr val="000000"/>
            </a:solidFill>
          </p:grpSpPr>
          <p:sp>
            <p:nvSpPr>
              <p:cNvPr id="65" name="Google Shape;1335;p48">
                <a:extLst>
                  <a:ext uri="{FF2B5EF4-FFF2-40B4-BE49-F238E27FC236}">
                    <a16:creationId xmlns:a16="http://schemas.microsoft.com/office/drawing/2014/main" id="{60936C6F-F4B7-E82B-DBAB-7CA512F68B31}"/>
                  </a:ext>
                </a:extLst>
              </p:cNvPr>
              <p:cNvSpPr/>
              <p:nvPr/>
            </p:nvSpPr>
            <p:spPr>
              <a:xfrm>
                <a:off x="5927175" y="2376200"/>
                <a:ext cx="32800" cy="10050"/>
              </a:xfrm>
              <a:custGeom>
                <a:avLst/>
                <a:gdLst/>
                <a:ahLst/>
                <a:cxnLst/>
                <a:rect l="l" t="t" r="r" b="b"/>
                <a:pathLst>
                  <a:path w="1312" h="402" extrusionOk="0">
                    <a:moveTo>
                      <a:pt x="201" y="1"/>
                    </a:moveTo>
                    <a:cubicBezTo>
                      <a:pt x="90" y="1"/>
                      <a:pt x="0" y="90"/>
                      <a:pt x="0" y="200"/>
                    </a:cubicBezTo>
                    <a:cubicBezTo>
                      <a:pt x="0" y="312"/>
                      <a:pt x="90" y="401"/>
                      <a:pt x="201" y="401"/>
                    </a:cubicBezTo>
                    <a:lnTo>
                      <a:pt x="1111" y="401"/>
                    </a:lnTo>
                    <a:cubicBezTo>
                      <a:pt x="1221" y="401"/>
                      <a:pt x="1312" y="312"/>
                      <a:pt x="1312" y="200"/>
                    </a:cubicBezTo>
                    <a:cubicBezTo>
                      <a:pt x="1312" y="90"/>
                      <a:pt x="1221" y="1"/>
                      <a:pt x="1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6;p48">
                <a:extLst>
                  <a:ext uri="{FF2B5EF4-FFF2-40B4-BE49-F238E27FC236}">
                    <a16:creationId xmlns:a16="http://schemas.microsoft.com/office/drawing/2014/main" id="{1947B6D1-6051-713C-FA86-367BC532161B}"/>
                  </a:ext>
                </a:extLst>
              </p:cNvPr>
              <p:cNvSpPr/>
              <p:nvPr/>
            </p:nvSpPr>
            <p:spPr>
              <a:xfrm>
                <a:off x="5818525" y="2204725"/>
                <a:ext cx="10075" cy="10025"/>
              </a:xfrm>
              <a:custGeom>
                <a:avLst/>
                <a:gdLst/>
                <a:ahLst/>
                <a:cxnLst/>
                <a:rect l="l" t="t" r="r" b="b"/>
                <a:pathLst>
                  <a:path w="403" h="401" extrusionOk="0">
                    <a:moveTo>
                      <a:pt x="201" y="0"/>
                    </a:moveTo>
                    <a:cubicBezTo>
                      <a:pt x="91" y="0"/>
                      <a:pt x="0" y="89"/>
                      <a:pt x="0" y="200"/>
                    </a:cubicBezTo>
                    <a:cubicBezTo>
                      <a:pt x="0" y="312"/>
                      <a:pt x="91"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7;p48">
                <a:extLst>
                  <a:ext uri="{FF2B5EF4-FFF2-40B4-BE49-F238E27FC236}">
                    <a16:creationId xmlns:a16="http://schemas.microsoft.com/office/drawing/2014/main" id="{6BF8BD4C-64EA-0506-30FB-D15D79E7D047}"/>
                  </a:ext>
                </a:extLst>
              </p:cNvPr>
              <p:cNvSpPr/>
              <p:nvPr/>
            </p:nvSpPr>
            <p:spPr>
              <a:xfrm>
                <a:off x="5838350" y="2204725"/>
                <a:ext cx="10050" cy="10025"/>
              </a:xfrm>
              <a:custGeom>
                <a:avLst/>
                <a:gdLst/>
                <a:ahLst/>
                <a:cxnLst/>
                <a:rect l="l" t="t" r="r" b="b"/>
                <a:pathLst>
                  <a:path w="402" h="401" extrusionOk="0">
                    <a:moveTo>
                      <a:pt x="201" y="0"/>
                    </a:moveTo>
                    <a:cubicBezTo>
                      <a:pt x="90" y="0"/>
                      <a:pt x="0" y="89"/>
                      <a:pt x="0" y="200"/>
                    </a:cubicBezTo>
                    <a:cubicBezTo>
                      <a:pt x="0" y="312"/>
                      <a:pt x="90" y="400"/>
                      <a:pt x="201" y="400"/>
                    </a:cubicBezTo>
                    <a:cubicBezTo>
                      <a:pt x="312" y="400"/>
                      <a:pt x="402" y="312"/>
                      <a:pt x="402" y="200"/>
                    </a:cubicBezTo>
                    <a:cubicBezTo>
                      <a:pt x="402" y="89"/>
                      <a:pt x="312"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8;p48">
                <a:extLst>
                  <a:ext uri="{FF2B5EF4-FFF2-40B4-BE49-F238E27FC236}">
                    <a16:creationId xmlns:a16="http://schemas.microsoft.com/office/drawing/2014/main" id="{77EC2192-49E7-620A-617C-E5B4101C6C09}"/>
                  </a:ext>
                </a:extLst>
              </p:cNvPr>
              <p:cNvSpPr/>
              <p:nvPr/>
            </p:nvSpPr>
            <p:spPr>
              <a:xfrm>
                <a:off x="5858150" y="2204725"/>
                <a:ext cx="10050" cy="10025"/>
              </a:xfrm>
              <a:custGeom>
                <a:avLst/>
                <a:gdLst/>
                <a:ahLst/>
                <a:cxnLst/>
                <a:rect l="l" t="t" r="r" b="b"/>
                <a:pathLst>
                  <a:path w="402" h="401" extrusionOk="0">
                    <a:moveTo>
                      <a:pt x="202" y="0"/>
                    </a:moveTo>
                    <a:cubicBezTo>
                      <a:pt x="90" y="0"/>
                      <a:pt x="1" y="89"/>
                      <a:pt x="1" y="200"/>
                    </a:cubicBezTo>
                    <a:cubicBezTo>
                      <a:pt x="1" y="312"/>
                      <a:pt x="90" y="400"/>
                      <a:pt x="202" y="400"/>
                    </a:cubicBezTo>
                    <a:cubicBezTo>
                      <a:pt x="312" y="400"/>
                      <a:pt x="401" y="312"/>
                      <a:pt x="401" y="200"/>
                    </a:cubicBezTo>
                    <a:cubicBezTo>
                      <a:pt x="401" y="89"/>
                      <a:pt x="31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9;p48">
                <a:extLst>
                  <a:ext uri="{FF2B5EF4-FFF2-40B4-BE49-F238E27FC236}">
                    <a16:creationId xmlns:a16="http://schemas.microsoft.com/office/drawing/2014/main" id="{85688566-3B91-0ABF-A783-1C959577484C}"/>
                  </a:ext>
                </a:extLst>
              </p:cNvPr>
              <p:cNvSpPr/>
              <p:nvPr/>
            </p:nvSpPr>
            <p:spPr>
              <a:xfrm>
                <a:off x="5773225" y="2166325"/>
                <a:ext cx="340750" cy="293125"/>
              </a:xfrm>
              <a:custGeom>
                <a:avLst/>
                <a:gdLst/>
                <a:ahLst/>
                <a:cxnLst/>
                <a:rect l="l" t="t" r="r" b="b"/>
                <a:pathLst>
                  <a:path w="13630" h="11725" extrusionOk="0">
                    <a:moveTo>
                      <a:pt x="12301" y="1318"/>
                    </a:moveTo>
                    <a:cubicBezTo>
                      <a:pt x="12354" y="1318"/>
                      <a:pt x="12396" y="1360"/>
                      <a:pt x="12396" y="1413"/>
                    </a:cubicBezTo>
                    <a:lnTo>
                      <a:pt x="12396" y="2130"/>
                    </a:lnTo>
                    <a:lnTo>
                      <a:pt x="1233" y="2130"/>
                    </a:lnTo>
                    <a:lnTo>
                      <a:pt x="1233" y="1413"/>
                    </a:lnTo>
                    <a:cubicBezTo>
                      <a:pt x="1233" y="1407"/>
                      <a:pt x="1233" y="1399"/>
                      <a:pt x="1234" y="1394"/>
                    </a:cubicBezTo>
                    <a:cubicBezTo>
                      <a:pt x="1244" y="1351"/>
                      <a:pt x="1281" y="1318"/>
                      <a:pt x="1328" y="1318"/>
                    </a:cubicBezTo>
                    <a:close/>
                    <a:moveTo>
                      <a:pt x="12751" y="399"/>
                    </a:moveTo>
                    <a:cubicBezTo>
                      <a:pt x="13015" y="399"/>
                      <a:pt x="13226" y="611"/>
                      <a:pt x="13226" y="874"/>
                    </a:cubicBezTo>
                    <a:lnTo>
                      <a:pt x="13228" y="7536"/>
                    </a:lnTo>
                    <a:lnTo>
                      <a:pt x="12793" y="7536"/>
                    </a:lnTo>
                    <a:lnTo>
                      <a:pt x="12793" y="1412"/>
                    </a:lnTo>
                    <a:cubicBezTo>
                      <a:pt x="12793" y="1139"/>
                      <a:pt x="12572" y="916"/>
                      <a:pt x="12300" y="916"/>
                    </a:cubicBezTo>
                    <a:lnTo>
                      <a:pt x="1326" y="916"/>
                    </a:lnTo>
                    <a:cubicBezTo>
                      <a:pt x="1071" y="916"/>
                      <a:pt x="859" y="1111"/>
                      <a:pt x="834" y="1360"/>
                    </a:cubicBezTo>
                    <a:cubicBezTo>
                      <a:pt x="831" y="1379"/>
                      <a:pt x="831" y="7536"/>
                      <a:pt x="831" y="7536"/>
                    </a:cubicBezTo>
                    <a:lnTo>
                      <a:pt x="398" y="7536"/>
                    </a:lnTo>
                    <a:lnTo>
                      <a:pt x="398" y="874"/>
                    </a:lnTo>
                    <a:cubicBezTo>
                      <a:pt x="398" y="611"/>
                      <a:pt x="610" y="399"/>
                      <a:pt x="873" y="399"/>
                    </a:cubicBezTo>
                    <a:close/>
                    <a:moveTo>
                      <a:pt x="12395" y="2527"/>
                    </a:moveTo>
                    <a:lnTo>
                      <a:pt x="12395" y="7535"/>
                    </a:lnTo>
                    <a:lnTo>
                      <a:pt x="10610" y="7535"/>
                    </a:lnTo>
                    <a:cubicBezTo>
                      <a:pt x="10498" y="7535"/>
                      <a:pt x="10409" y="7625"/>
                      <a:pt x="10409" y="7735"/>
                    </a:cubicBezTo>
                    <a:cubicBezTo>
                      <a:pt x="10409" y="7846"/>
                      <a:pt x="10499" y="7936"/>
                      <a:pt x="10610" y="7936"/>
                    </a:cubicBezTo>
                    <a:lnTo>
                      <a:pt x="13228" y="7936"/>
                    </a:lnTo>
                    <a:lnTo>
                      <a:pt x="13228" y="8778"/>
                    </a:lnTo>
                    <a:cubicBezTo>
                      <a:pt x="13228" y="9039"/>
                      <a:pt x="13016" y="9253"/>
                      <a:pt x="12753" y="9253"/>
                    </a:cubicBezTo>
                    <a:lnTo>
                      <a:pt x="875" y="9253"/>
                    </a:lnTo>
                    <a:cubicBezTo>
                      <a:pt x="611" y="9253"/>
                      <a:pt x="399" y="9039"/>
                      <a:pt x="399" y="8778"/>
                    </a:cubicBezTo>
                    <a:lnTo>
                      <a:pt x="399" y="7936"/>
                    </a:lnTo>
                    <a:lnTo>
                      <a:pt x="9689" y="7936"/>
                    </a:lnTo>
                    <a:cubicBezTo>
                      <a:pt x="9800" y="7936"/>
                      <a:pt x="9889" y="7846"/>
                      <a:pt x="9889" y="7735"/>
                    </a:cubicBezTo>
                    <a:cubicBezTo>
                      <a:pt x="9889" y="7625"/>
                      <a:pt x="9800" y="7535"/>
                      <a:pt x="9689" y="7535"/>
                    </a:cubicBezTo>
                    <a:lnTo>
                      <a:pt x="1233" y="7535"/>
                    </a:lnTo>
                    <a:lnTo>
                      <a:pt x="1233" y="2527"/>
                    </a:lnTo>
                    <a:close/>
                    <a:moveTo>
                      <a:pt x="7909" y="9653"/>
                    </a:moveTo>
                    <a:cubicBezTo>
                      <a:pt x="7921" y="10019"/>
                      <a:pt x="7957" y="10807"/>
                      <a:pt x="8063" y="11326"/>
                    </a:cubicBezTo>
                    <a:lnTo>
                      <a:pt x="5565" y="11326"/>
                    </a:lnTo>
                    <a:cubicBezTo>
                      <a:pt x="5670" y="10807"/>
                      <a:pt x="5706" y="10019"/>
                      <a:pt x="5719" y="9653"/>
                    </a:cubicBezTo>
                    <a:close/>
                    <a:moveTo>
                      <a:pt x="875" y="0"/>
                    </a:moveTo>
                    <a:cubicBezTo>
                      <a:pt x="392" y="0"/>
                      <a:pt x="1" y="393"/>
                      <a:pt x="1" y="874"/>
                    </a:cubicBezTo>
                    <a:lnTo>
                      <a:pt x="1" y="8778"/>
                    </a:lnTo>
                    <a:cubicBezTo>
                      <a:pt x="1" y="9260"/>
                      <a:pt x="393" y="9651"/>
                      <a:pt x="875" y="9651"/>
                    </a:cubicBezTo>
                    <a:lnTo>
                      <a:pt x="5318" y="9651"/>
                    </a:lnTo>
                    <a:cubicBezTo>
                      <a:pt x="5304" y="10106"/>
                      <a:pt x="5259" y="10897"/>
                      <a:pt x="5156" y="11324"/>
                    </a:cubicBezTo>
                    <a:lnTo>
                      <a:pt x="4462" y="11324"/>
                    </a:lnTo>
                    <a:cubicBezTo>
                      <a:pt x="4351" y="11324"/>
                      <a:pt x="4262" y="11413"/>
                      <a:pt x="4262" y="11524"/>
                    </a:cubicBezTo>
                    <a:cubicBezTo>
                      <a:pt x="4262" y="11636"/>
                      <a:pt x="4351" y="11725"/>
                      <a:pt x="4462" y="11725"/>
                    </a:cubicBezTo>
                    <a:lnTo>
                      <a:pt x="9164" y="11725"/>
                    </a:lnTo>
                    <a:cubicBezTo>
                      <a:pt x="9276" y="11725"/>
                      <a:pt x="9365" y="11636"/>
                      <a:pt x="9365" y="11524"/>
                    </a:cubicBezTo>
                    <a:cubicBezTo>
                      <a:pt x="9365" y="11413"/>
                      <a:pt x="9275" y="11324"/>
                      <a:pt x="9164" y="11324"/>
                    </a:cubicBezTo>
                    <a:lnTo>
                      <a:pt x="8471" y="11324"/>
                    </a:lnTo>
                    <a:cubicBezTo>
                      <a:pt x="8368" y="10896"/>
                      <a:pt x="8323" y="10106"/>
                      <a:pt x="8308" y="9651"/>
                    </a:cubicBezTo>
                    <a:lnTo>
                      <a:pt x="12753" y="9651"/>
                    </a:lnTo>
                    <a:cubicBezTo>
                      <a:pt x="13236" y="9651"/>
                      <a:pt x="13627" y="9257"/>
                      <a:pt x="13627" y="8778"/>
                    </a:cubicBezTo>
                    <a:lnTo>
                      <a:pt x="13627" y="874"/>
                    </a:lnTo>
                    <a:cubicBezTo>
                      <a:pt x="13630" y="393"/>
                      <a:pt x="13236" y="0"/>
                      <a:pt x="1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0;p48">
                <a:extLst>
                  <a:ext uri="{FF2B5EF4-FFF2-40B4-BE49-F238E27FC236}">
                    <a16:creationId xmlns:a16="http://schemas.microsoft.com/office/drawing/2014/main" id="{8ED8C68D-7AA1-18E0-D801-C379DF9FEDE3}"/>
                  </a:ext>
                </a:extLst>
              </p:cNvPr>
              <p:cNvSpPr/>
              <p:nvPr/>
            </p:nvSpPr>
            <p:spPr>
              <a:xfrm>
                <a:off x="5913300" y="2240075"/>
                <a:ext cx="62875" cy="103950"/>
              </a:xfrm>
              <a:custGeom>
                <a:avLst/>
                <a:gdLst/>
                <a:ahLst/>
                <a:cxnLst/>
                <a:rect l="l" t="t" r="r" b="b"/>
                <a:pathLst>
                  <a:path w="2515" h="4158" extrusionOk="0">
                    <a:moveTo>
                      <a:pt x="1805" y="399"/>
                    </a:moveTo>
                    <a:cubicBezTo>
                      <a:pt x="1893" y="399"/>
                      <a:pt x="1976" y="450"/>
                      <a:pt x="2014" y="536"/>
                    </a:cubicBezTo>
                    <a:cubicBezTo>
                      <a:pt x="2038" y="596"/>
                      <a:pt x="2038" y="656"/>
                      <a:pt x="2016" y="712"/>
                    </a:cubicBezTo>
                    <a:lnTo>
                      <a:pt x="859" y="3620"/>
                    </a:lnTo>
                    <a:cubicBezTo>
                      <a:pt x="823" y="3710"/>
                      <a:pt x="737" y="3764"/>
                      <a:pt x="647" y="3764"/>
                    </a:cubicBezTo>
                    <a:cubicBezTo>
                      <a:pt x="619" y="3764"/>
                      <a:pt x="590" y="3759"/>
                      <a:pt x="563" y="3748"/>
                    </a:cubicBezTo>
                    <a:cubicBezTo>
                      <a:pt x="446" y="3701"/>
                      <a:pt x="390" y="3569"/>
                      <a:pt x="437" y="3452"/>
                    </a:cubicBezTo>
                    <a:lnTo>
                      <a:pt x="1594" y="543"/>
                    </a:lnTo>
                    <a:cubicBezTo>
                      <a:pt x="1617" y="486"/>
                      <a:pt x="1659" y="441"/>
                      <a:pt x="1714" y="418"/>
                    </a:cubicBezTo>
                    <a:cubicBezTo>
                      <a:pt x="1744" y="405"/>
                      <a:pt x="1775" y="399"/>
                      <a:pt x="1805" y="399"/>
                    </a:cubicBezTo>
                    <a:close/>
                    <a:moveTo>
                      <a:pt x="1803" y="1"/>
                    </a:moveTo>
                    <a:cubicBezTo>
                      <a:pt x="1718" y="1"/>
                      <a:pt x="1634" y="18"/>
                      <a:pt x="1555" y="52"/>
                    </a:cubicBezTo>
                    <a:cubicBezTo>
                      <a:pt x="1401" y="119"/>
                      <a:pt x="1282" y="240"/>
                      <a:pt x="1220" y="396"/>
                    </a:cubicBezTo>
                    <a:lnTo>
                      <a:pt x="63" y="3306"/>
                    </a:lnTo>
                    <a:cubicBezTo>
                      <a:pt x="0" y="3462"/>
                      <a:pt x="2" y="3631"/>
                      <a:pt x="69" y="3787"/>
                    </a:cubicBezTo>
                    <a:cubicBezTo>
                      <a:pt x="176" y="4035"/>
                      <a:pt x="409" y="4157"/>
                      <a:pt x="642" y="4157"/>
                    </a:cubicBezTo>
                    <a:cubicBezTo>
                      <a:pt x="883" y="4157"/>
                      <a:pt x="1126" y="4026"/>
                      <a:pt x="1228" y="3770"/>
                    </a:cubicBezTo>
                    <a:lnTo>
                      <a:pt x="2384" y="862"/>
                    </a:lnTo>
                    <a:cubicBezTo>
                      <a:pt x="2514" y="541"/>
                      <a:pt x="2345" y="169"/>
                      <a:pt x="2035" y="46"/>
                    </a:cubicBezTo>
                    <a:cubicBezTo>
                      <a:pt x="1960" y="16"/>
                      <a:pt x="1881" y="1"/>
                      <a:pt x="1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1;p48">
                <a:extLst>
                  <a:ext uri="{FF2B5EF4-FFF2-40B4-BE49-F238E27FC236}">
                    <a16:creationId xmlns:a16="http://schemas.microsoft.com/office/drawing/2014/main" id="{174EF559-2725-3DCD-65A8-FA2D77ED66E2}"/>
                  </a:ext>
                </a:extLst>
              </p:cNvPr>
              <p:cNvSpPr/>
              <p:nvPr/>
            </p:nvSpPr>
            <p:spPr>
              <a:xfrm>
                <a:off x="5982925" y="2243575"/>
                <a:ext cx="52100" cy="97075"/>
              </a:xfrm>
              <a:custGeom>
                <a:avLst/>
                <a:gdLst/>
                <a:ahLst/>
                <a:cxnLst/>
                <a:rect l="l" t="t" r="r" b="b"/>
                <a:pathLst>
                  <a:path w="2084" h="3883" extrusionOk="0">
                    <a:moveTo>
                      <a:pt x="648" y="399"/>
                    </a:moveTo>
                    <a:cubicBezTo>
                      <a:pt x="726" y="399"/>
                      <a:pt x="800" y="438"/>
                      <a:pt x="843" y="508"/>
                    </a:cubicBezTo>
                    <a:lnTo>
                      <a:pt x="1620" y="1797"/>
                    </a:lnTo>
                    <a:cubicBezTo>
                      <a:pt x="1663" y="1871"/>
                      <a:pt x="1664" y="1959"/>
                      <a:pt x="1622" y="2030"/>
                    </a:cubicBezTo>
                    <a:lnTo>
                      <a:pt x="845" y="3371"/>
                    </a:lnTo>
                    <a:cubicBezTo>
                      <a:pt x="804" y="3441"/>
                      <a:pt x="728" y="3485"/>
                      <a:pt x="648" y="3485"/>
                    </a:cubicBezTo>
                    <a:cubicBezTo>
                      <a:pt x="547" y="3485"/>
                      <a:pt x="455" y="3415"/>
                      <a:pt x="429" y="3315"/>
                    </a:cubicBezTo>
                    <a:cubicBezTo>
                      <a:pt x="413" y="3258"/>
                      <a:pt x="421" y="3195"/>
                      <a:pt x="452" y="3142"/>
                    </a:cubicBezTo>
                    <a:lnTo>
                      <a:pt x="1102" y="2019"/>
                    </a:lnTo>
                    <a:cubicBezTo>
                      <a:pt x="1139" y="1957"/>
                      <a:pt x="1138" y="1879"/>
                      <a:pt x="1100" y="1817"/>
                    </a:cubicBezTo>
                    <a:lnTo>
                      <a:pt x="454" y="744"/>
                    </a:lnTo>
                    <a:cubicBezTo>
                      <a:pt x="423" y="691"/>
                      <a:pt x="413" y="630"/>
                      <a:pt x="429" y="572"/>
                    </a:cubicBezTo>
                    <a:cubicBezTo>
                      <a:pt x="454" y="473"/>
                      <a:pt x="546" y="399"/>
                      <a:pt x="648" y="399"/>
                    </a:cubicBezTo>
                    <a:close/>
                    <a:moveTo>
                      <a:pt x="647" y="0"/>
                    </a:moveTo>
                    <a:cubicBezTo>
                      <a:pt x="537" y="0"/>
                      <a:pt x="425" y="29"/>
                      <a:pt x="325" y="89"/>
                    </a:cubicBezTo>
                    <a:cubicBezTo>
                      <a:pt x="181" y="175"/>
                      <a:pt x="80" y="314"/>
                      <a:pt x="41" y="474"/>
                    </a:cubicBezTo>
                    <a:cubicBezTo>
                      <a:pt x="1" y="638"/>
                      <a:pt x="25" y="806"/>
                      <a:pt x="113" y="949"/>
                    </a:cubicBezTo>
                    <a:lnTo>
                      <a:pt x="698" y="1921"/>
                    </a:lnTo>
                    <a:lnTo>
                      <a:pt x="106" y="2941"/>
                    </a:lnTo>
                    <a:cubicBezTo>
                      <a:pt x="24" y="3086"/>
                      <a:pt x="1" y="3255"/>
                      <a:pt x="43" y="3417"/>
                    </a:cubicBezTo>
                    <a:cubicBezTo>
                      <a:pt x="86" y="3579"/>
                      <a:pt x="189" y="3714"/>
                      <a:pt x="335" y="3798"/>
                    </a:cubicBezTo>
                    <a:cubicBezTo>
                      <a:pt x="430" y="3853"/>
                      <a:pt x="539" y="3882"/>
                      <a:pt x="648" y="3882"/>
                    </a:cubicBezTo>
                    <a:cubicBezTo>
                      <a:pt x="873" y="3882"/>
                      <a:pt x="1078" y="3761"/>
                      <a:pt x="1192" y="3569"/>
                    </a:cubicBezTo>
                    <a:lnTo>
                      <a:pt x="1968" y="2227"/>
                    </a:lnTo>
                    <a:cubicBezTo>
                      <a:pt x="2083" y="2035"/>
                      <a:pt x="2082" y="1789"/>
                      <a:pt x="1963" y="1593"/>
                    </a:cubicBezTo>
                    <a:lnTo>
                      <a:pt x="1186" y="303"/>
                    </a:lnTo>
                    <a:cubicBezTo>
                      <a:pt x="1068" y="108"/>
                      <a:pt x="860" y="0"/>
                      <a:pt x="6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48">
                <a:extLst>
                  <a:ext uri="{FF2B5EF4-FFF2-40B4-BE49-F238E27FC236}">
                    <a16:creationId xmlns:a16="http://schemas.microsoft.com/office/drawing/2014/main" id="{6D22DF8B-9E2D-A94D-001D-68794879AA77}"/>
                  </a:ext>
                </a:extLst>
              </p:cNvPr>
              <p:cNvSpPr/>
              <p:nvPr/>
            </p:nvSpPr>
            <p:spPr>
              <a:xfrm>
                <a:off x="5852175" y="2243575"/>
                <a:ext cx="52125" cy="97150"/>
              </a:xfrm>
              <a:custGeom>
                <a:avLst/>
                <a:gdLst/>
                <a:ahLst/>
                <a:cxnLst/>
                <a:rect l="l" t="t" r="r" b="b"/>
                <a:pathLst>
                  <a:path w="2085" h="3886" extrusionOk="0">
                    <a:moveTo>
                      <a:pt x="1431" y="405"/>
                    </a:moveTo>
                    <a:cubicBezTo>
                      <a:pt x="1529" y="405"/>
                      <a:pt x="1626" y="464"/>
                      <a:pt x="1653" y="574"/>
                    </a:cubicBezTo>
                    <a:cubicBezTo>
                      <a:pt x="1668" y="633"/>
                      <a:pt x="1659" y="695"/>
                      <a:pt x="1628" y="745"/>
                    </a:cubicBezTo>
                    <a:lnTo>
                      <a:pt x="981" y="1818"/>
                    </a:lnTo>
                    <a:cubicBezTo>
                      <a:pt x="944" y="1881"/>
                      <a:pt x="942" y="1959"/>
                      <a:pt x="980" y="2021"/>
                    </a:cubicBezTo>
                    <a:lnTo>
                      <a:pt x="1629" y="3144"/>
                    </a:lnTo>
                    <a:cubicBezTo>
                      <a:pt x="1660" y="3197"/>
                      <a:pt x="1668" y="3258"/>
                      <a:pt x="1653" y="3317"/>
                    </a:cubicBezTo>
                    <a:cubicBezTo>
                      <a:pt x="1626" y="3417"/>
                      <a:pt x="1536" y="3487"/>
                      <a:pt x="1433" y="3487"/>
                    </a:cubicBezTo>
                    <a:cubicBezTo>
                      <a:pt x="1352" y="3487"/>
                      <a:pt x="1277" y="3445"/>
                      <a:pt x="1237" y="3373"/>
                    </a:cubicBezTo>
                    <a:lnTo>
                      <a:pt x="460" y="2032"/>
                    </a:lnTo>
                    <a:cubicBezTo>
                      <a:pt x="419" y="1960"/>
                      <a:pt x="419" y="1873"/>
                      <a:pt x="461" y="1800"/>
                    </a:cubicBezTo>
                    <a:lnTo>
                      <a:pt x="1238" y="512"/>
                    </a:lnTo>
                    <a:cubicBezTo>
                      <a:pt x="1282" y="439"/>
                      <a:pt x="1357" y="405"/>
                      <a:pt x="1431" y="405"/>
                    </a:cubicBezTo>
                    <a:close/>
                    <a:moveTo>
                      <a:pt x="1435" y="1"/>
                    </a:moveTo>
                    <a:cubicBezTo>
                      <a:pt x="1385" y="1"/>
                      <a:pt x="1334" y="7"/>
                      <a:pt x="1284" y="19"/>
                    </a:cubicBezTo>
                    <a:cubicBezTo>
                      <a:pt x="1120" y="60"/>
                      <a:pt x="983" y="161"/>
                      <a:pt x="897" y="303"/>
                    </a:cubicBezTo>
                    <a:lnTo>
                      <a:pt x="122" y="1593"/>
                    </a:lnTo>
                    <a:cubicBezTo>
                      <a:pt x="2" y="1789"/>
                      <a:pt x="0" y="2032"/>
                      <a:pt x="115" y="2231"/>
                    </a:cubicBezTo>
                    <a:lnTo>
                      <a:pt x="893" y="3572"/>
                    </a:lnTo>
                    <a:cubicBezTo>
                      <a:pt x="1003" y="3765"/>
                      <a:pt x="1212" y="3885"/>
                      <a:pt x="1435" y="3885"/>
                    </a:cubicBezTo>
                    <a:cubicBezTo>
                      <a:pt x="1544" y="3885"/>
                      <a:pt x="1653" y="3857"/>
                      <a:pt x="1749" y="3803"/>
                    </a:cubicBezTo>
                    <a:cubicBezTo>
                      <a:pt x="1893" y="3719"/>
                      <a:pt x="1998" y="3582"/>
                      <a:pt x="2041" y="3421"/>
                    </a:cubicBezTo>
                    <a:cubicBezTo>
                      <a:pt x="2084" y="3259"/>
                      <a:pt x="2062" y="3089"/>
                      <a:pt x="1977" y="2946"/>
                    </a:cubicBezTo>
                    <a:lnTo>
                      <a:pt x="1385" y="1926"/>
                    </a:lnTo>
                    <a:lnTo>
                      <a:pt x="1970" y="954"/>
                    </a:lnTo>
                    <a:cubicBezTo>
                      <a:pt x="2058" y="809"/>
                      <a:pt x="2084" y="641"/>
                      <a:pt x="2042" y="477"/>
                    </a:cubicBezTo>
                    <a:cubicBezTo>
                      <a:pt x="2002" y="314"/>
                      <a:pt x="1900" y="177"/>
                      <a:pt x="1759" y="91"/>
                    </a:cubicBezTo>
                    <a:cubicBezTo>
                      <a:pt x="1658" y="32"/>
                      <a:pt x="1548" y="1"/>
                      <a:pt x="14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roupe 86">
            <a:extLst>
              <a:ext uri="{FF2B5EF4-FFF2-40B4-BE49-F238E27FC236}">
                <a16:creationId xmlns:a16="http://schemas.microsoft.com/office/drawing/2014/main" id="{AE8A079D-B30D-4377-F55C-19C940F0C937}"/>
              </a:ext>
            </a:extLst>
          </p:cNvPr>
          <p:cNvGrpSpPr/>
          <p:nvPr/>
        </p:nvGrpSpPr>
        <p:grpSpPr>
          <a:xfrm>
            <a:off x="6703649" y="2654188"/>
            <a:ext cx="672300" cy="672300"/>
            <a:chOff x="6654775" y="2615605"/>
            <a:chExt cx="672300" cy="672300"/>
          </a:xfrm>
        </p:grpSpPr>
        <p:sp>
          <p:nvSpPr>
            <p:cNvPr id="10" name="Google Shape;755;p34">
              <a:extLst>
                <a:ext uri="{FF2B5EF4-FFF2-40B4-BE49-F238E27FC236}">
                  <a16:creationId xmlns:a16="http://schemas.microsoft.com/office/drawing/2014/main" id="{89AB69EA-A184-F85D-167E-E61D3A3AAB2F}"/>
                </a:ext>
              </a:extLst>
            </p:cNvPr>
            <p:cNvSpPr/>
            <p:nvPr/>
          </p:nvSpPr>
          <p:spPr>
            <a:xfrm>
              <a:off x="6654775" y="2615605"/>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83" name="Image 82">
              <a:extLst>
                <a:ext uri="{FF2B5EF4-FFF2-40B4-BE49-F238E27FC236}">
                  <a16:creationId xmlns:a16="http://schemas.microsoft.com/office/drawing/2014/main" id="{B70F50E3-75F1-F075-B00C-7AB66695E698}"/>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733787" y="2701382"/>
              <a:ext cx="500728" cy="500728"/>
            </a:xfrm>
            <a:prstGeom prst="rect">
              <a:avLst/>
            </a:prstGeom>
          </p:spPr>
        </p:pic>
      </p:grpSp>
    </p:spTree>
    <p:extLst>
      <p:ext uri="{BB962C8B-B14F-4D97-AF65-F5344CB8AC3E}">
        <p14:creationId xmlns:p14="http://schemas.microsoft.com/office/powerpoint/2010/main" val="2960737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21" name="Google Shape;709;p32">
            <a:extLst>
              <a:ext uri="{FF2B5EF4-FFF2-40B4-BE49-F238E27FC236}">
                <a16:creationId xmlns:a16="http://schemas.microsoft.com/office/drawing/2014/main" id="{E258457B-2A4D-8785-2AD1-7E2EF3BB2024}"/>
              </a:ext>
            </a:extLst>
          </p:cNvPr>
          <p:cNvSpPr txBox="1">
            <a:spLocks noGrp="1"/>
          </p:cNvSpPr>
          <p:nvPr>
            <p:ph type="title" idx="2"/>
          </p:nvPr>
        </p:nvSpPr>
        <p:spPr>
          <a:xfrm>
            <a:off x="1567305" y="1286522"/>
            <a:ext cx="734701" cy="73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74" name="Google Shape;67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sp>
        <p:nvSpPr>
          <p:cNvPr id="677" name="Google Shape;677;p30"/>
          <p:cNvSpPr txBox="1">
            <a:spLocks noGrp="1"/>
          </p:cNvSpPr>
          <p:nvPr>
            <p:ph type="title" idx="4"/>
          </p:nvPr>
        </p:nvSpPr>
        <p:spPr>
          <a:xfrm>
            <a:off x="4204650" y="128327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78" name="Google Shape;678;p30"/>
          <p:cNvSpPr txBox="1">
            <a:spLocks noGrp="1"/>
          </p:cNvSpPr>
          <p:nvPr>
            <p:ph type="title" idx="5"/>
          </p:nvPr>
        </p:nvSpPr>
        <p:spPr>
          <a:xfrm>
            <a:off x="4204663"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680" name="Google Shape;680;p30"/>
          <p:cNvSpPr txBox="1">
            <a:spLocks noGrp="1"/>
          </p:cNvSpPr>
          <p:nvPr>
            <p:ph type="title" idx="7"/>
          </p:nvPr>
        </p:nvSpPr>
        <p:spPr>
          <a:xfrm>
            <a:off x="6832675" y="3015191"/>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681" name="Google Shape;681;p30"/>
          <p:cNvSpPr txBox="1">
            <a:spLocks noGrp="1"/>
          </p:cNvSpPr>
          <p:nvPr>
            <p:ph type="subTitle" idx="1"/>
          </p:nvPr>
        </p:nvSpPr>
        <p:spPr>
          <a:xfrm>
            <a:off x="1029600"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Genèse</a:t>
            </a:r>
            <a:endParaRPr dirty="0"/>
          </a:p>
        </p:txBody>
      </p:sp>
      <p:sp>
        <p:nvSpPr>
          <p:cNvPr id="682" name="Google Shape;682;p30"/>
          <p:cNvSpPr txBox="1">
            <a:spLocks noGrp="1"/>
          </p:cNvSpPr>
          <p:nvPr>
            <p:ph type="subTitle" idx="8"/>
          </p:nvPr>
        </p:nvSpPr>
        <p:spPr>
          <a:xfrm>
            <a:off x="3657613" y="2014663"/>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Intérêts</a:t>
            </a:r>
            <a:endParaRPr dirty="0"/>
          </a:p>
        </p:txBody>
      </p:sp>
      <p:sp>
        <p:nvSpPr>
          <p:cNvPr id="685" name="Google Shape;685;p30"/>
          <p:cNvSpPr txBox="1">
            <a:spLocks noGrp="1"/>
          </p:cNvSpPr>
          <p:nvPr>
            <p:ph type="subTitle" idx="14"/>
          </p:nvPr>
        </p:nvSpPr>
        <p:spPr>
          <a:xfrm>
            <a:off x="3657600"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Prévisions</a:t>
            </a:r>
            <a:endParaRPr dirty="0"/>
          </a:p>
        </p:txBody>
      </p:sp>
      <p:sp>
        <p:nvSpPr>
          <p:cNvPr id="686" name="Google Shape;686;p30"/>
          <p:cNvSpPr txBox="1">
            <a:spLocks noGrp="1"/>
          </p:cNvSpPr>
          <p:nvPr>
            <p:ph type="subTitle" idx="15"/>
          </p:nvPr>
        </p:nvSpPr>
        <p:spPr>
          <a:xfrm>
            <a:off x="6285613" y="3745550"/>
            <a:ext cx="18288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Besoins</a:t>
            </a:r>
            <a:endParaRPr dirty="0"/>
          </a:p>
        </p:txBody>
      </p:sp>
      <p:grpSp>
        <p:nvGrpSpPr>
          <p:cNvPr id="687" name="Google Shape;687;p30"/>
          <p:cNvGrpSpPr/>
          <p:nvPr/>
        </p:nvGrpSpPr>
        <p:grpSpPr>
          <a:xfrm>
            <a:off x="2794513" y="1560075"/>
            <a:ext cx="926975" cy="177800"/>
            <a:chOff x="4561725" y="1146400"/>
            <a:chExt cx="926975" cy="177800"/>
          </a:xfrm>
        </p:grpSpPr>
        <p:sp>
          <p:nvSpPr>
            <p:cNvPr id="688" name="Google Shape;688;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0"/>
          <p:cNvGrpSpPr/>
          <p:nvPr/>
        </p:nvGrpSpPr>
        <p:grpSpPr>
          <a:xfrm>
            <a:off x="5422525" y="3292000"/>
            <a:ext cx="926975" cy="177800"/>
            <a:chOff x="4561725" y="1146400"/>
            <a:chExt cx="926975" cy="177800"/>
          </a:xfrm>
        </p:grpSpPr>
        <p:sp>
          <p:nvSpPr>
            <p:cNvPr id="693" name="Google Shape;693;p30"/>
            <p:cNvSpPr/>
            <p:nvPr/>
          </p:nvSpPr>
          <p:spPr>
            <a:xfrm>
              <a:off x="4561725" y="1146400"/>
              <a:ext cx="284925" cy="177800"/>
            </a:xfrm>
            <a:custGeom>
              <a:avLst/>
              <a:gdLst/>
              <a:ahLst/>
              <a:cxnLst/>
              <a:rect l="l" t="t" r="r" b="b"/>
              <a:pathLst>
                <a:path w="11397" h="7112" extrusionOk="0">
                  <a:moveTo>
                    <a:pt x="1" y="0"/>
                  </a:moveTo>
                  <a:lnTo>
                    <a:pt x="6853" y="7111"/>
                  </a:lnTo>
                  <a:lnTo>
                    <a:pt x="11396"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4775700" y="1146400"/>
              <a:ext cx="284975" cy="177800"/>
            </a:xfrm>
            <a:custGeom>
              <a:avLst/>
              <a:gdLst/>
              <a:ahLst/>
              <a:cxnLst/>
              <a:rect l="l" t="t" r="r" b="b"/>
              <a:pathLst>
                <a:path w="11399" h="7112" extrusionOk="0">
                  <a:moveTo>
                    <a:pt x="1" y="0"/>
                  </a:moveTo>
                  <a:lnTo>
                    <a:pt x="6855" y="7111"/>
                  </a:lnTo>
                  <a:lnTo>
                    <a:pt x="11398" y="7111"/>
                  </a:lnTo>
                  <a:lnTo>
                    <a:pt x="45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4989750" y="1146400"/>
              <a:ext cx="284950" cy="177800"/>
            </a:xfrm>
            <a:custGeom>
              <a:avLst/>
              <a:gdLst/>
              <a:ahLst/>
              <a:cxnLst/>
              <a:rect l="l" t="t" r="r" b="b"/>
              <a:pathLst>
                <a:path w="11398" h="7112" extrusionOk="0">
                  <a:moveTo>
                    <a:pt x="0" y="0"/>
                  </a:moveTo>
                  <a:lnTo>
                    <a:pt x="6855" y="7111"/>
                  </a:lnTo>
                  <a:lnTo>
                    <a:pt x="11398"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5203775" y="1146400"/>
              <a:ext cx="284925" cy="177800"/>
            </a:xfrm>
            <a:custGeom>
              <a:avLst/>
              <a:gdLst/>
              <a:ahLst/>
              <a:cxnLst/>
              <a:rect l="l" t="t" r="r" b="b"/>
              <a:pathLst>
                <a:path w="11397" h="7112" extrusionOk="0">
                  <a:moveTo>
                    <a:pt x="0" y="0"/>
                  </a:moveTo>
                  <a:lnTo>
                    <a:pt x="6855" y="7111"/>
                  </a:lnTo>
                  <a:lnTo>
                    <a:pt x="11397" y="7111"/>
                  </a:lnTo>
                  <a:lnTo>
                    <a:pt x="4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oupe 5">
            <a:extLst>
              <a:ext uri="{FF2B5EF4-FFF2-40B4-BE49-F238E27FC236}">
                <a16:creationId xmlns:a16="http://schemas.microsoft.com/office/drawing/2014/main" id="{333E9E67-897C-6CDE-9028-BDF6C9C1F85D}"/>
              </a:ext>
            </a:extLst>
          </p:cNvPr>
          <p:cNvGrpSpPr/>
          <p:nvPr/>
        </p:nvGrpSpPr>
        <p:grpSpPr>
          <a:xfrm>
            <a:off x="47074" y="-5991567"/>
            <a:ext cx="3497740" cy="6817683"/>
            <a:chOff x="47074" y="69196"/>
            <a:chExt cx="3497740" cy="6817683"/>
          </a:xfrm>
        </p:grpSpPr>
        <p:grpSp>
          <p:nvGrpSpPr>
            <p:cNvPr id="7" name="Graphique 4">
              <a:extLst>
                <a:ext uri="{FF2B5EF4-FFF2-40B4-BE49-F238E27FC236}">
                  <a16:creationId xmlns:a16="http://schemas.microsoft.com/office/drawing/2014/main" id="{C4FDCC81-364D-C7F3-B549-2231631E2525}"/>
                </a:ext>
              </a:extLst>
            </p:cNvPr>
            <p:cNvGrpSpPr/>
            <p:nvPr/>
          </p:nvGrpSpPr>
          <p:grpSpPr>
            <a:xfrm>
              <a:off x="47075" y="69196"/>
              <a:ext cx="3497739" cy="5108257"/>
              <a:chOff x="47075" y="69196"/>
              <a:chExt cx="3497739" cy="5108257"/>
            </a:xfrm>
          </p:grpSpPr>
          <p:sp>
            <p:nvSpPr>
              <p:cNvPr id="9" name="Forme libre : forme 8">
                <a:extLst>
                  <a:ext uri="{FF2B5EF4-FFF2-40B4-BE49-F238E27FC236}">
                    <a16:creationId xmlns:a16="http://schemas.microsoft.com/office/drawing/2014/main" id="{83B0171B-D898-4D72-8CB7-FA2A0564A89C}"/>
                  </a:ext>
                </a:extLst>
              </p:cNvPr>
              <p:cNvSpPr/>
              <p:nvPr/>
            </p:nvSpPr>
            <p:spPr>
              <a:xfrm>
                <a:off x="47076" y="69196"/>
                <a:ext cx="3497738" cy="5099617"/>
              </a:xfrm>
              <a:custGeom>
                <a:avLst/>
                <a:gdLst>
                  <a:gd name="connsiteX0" fmla="*/ 224 w 3497738"/>
                  <a:gd name="connsiteY0" fmla="*/ 3329561 h 5099617"/>
                  <a:gd name="connsiteX1" fmla="*/ 32775 w 3497738"/>
                  <a:gd name="connsiteY1" fmla="*/ 1403690 h 5099617"/>
                  <a:gd name="connsiteX2" fmla="*/ 690902 w 3497738"/>
                  <a:gd name="connsiteY2" fmla="*/ 353374 h 5099617"/>
                  <a:gd name="connsiteX3" fmla="*/ 1324232 w 3497738"/>
                  <a:gd name="connsiteY3" fmla="*/ 41321 h 5099617"/>
                  <a:gd name="connsiteX4" fmla="*/ 2163787 w 3497738"/>
                  <a:gd name="connsiteY4" fmla="*/ 41884 h 5099617"/>
                  <a:gd name="connsiteX5" fmla="*/ 3087821 w 3497738"/>
                  <a:gd name="connsiteY5" fmla="*/ 627173 h 5099617"/>
                  <a:gd name="connsiteX6" fmla="*/ 3448263 w 3497738"/>
                  <a:gd name="connsiteY6" fmla="*/ 1317136 h 5099617"/>
                  <a:gd name="connsiteX7" fmla="*/ 3487452 w 3497738"/>
                  <a:gd name="connsiteY7" fmla="*/ 1455624 h 5099617"/>
                  <a:gd name="connsiteX8" fmla="*/ 3492595 w 3497738"/>
                  <a:gd name="connsiteY8" fmla="*/ 3277623 h 5099617"/>
                  <a:gd name="connsiteX9" fmla="*/ 3497738 w 3497738"/>
                  <a:gd name="connsiteY9" fmla="*/ 5099617 h 5099617"/>
                  <a:gd name="connsiteX10" fmla="*/ 3263505 w 3497738"/>
                  <a:gd name="connsiteY10" fmla="*/ 5099617 h 5099617"/>
                  <a:gd name="connsiteX11" fmla="*/ 155792 w 3497738"/>
                  <a:gd name="connsiteY11" fmla="*/ 5099617 h 5099617"/>
                  <a:gd name="connsiteX12" fmla="*/ 0 w 3497738"/>
                  <a:gd name="connsiteY12" fmla="*/ 5099617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97738" h="5099617">
                    <a:moveTo>
                      <a:pt x="224" y="3329561"/>
                    </a:moveTo>
                    <a:cubicBezTo>
                      <a:pt x="420" y="1669097"/>
                      <a:pt x="2455" y="1549844"/>
                      <a:pt x="32775" y="1403690"/>
                    </a:cubicBezTo>
                    <a:cubicBezTo>
                      <a:pt x="119155" y="987335"/>
                      <a:pt x="358507" y="605350"/>
                      <a:pt x="690902" y="353374"/>
                    </a:cubicBezTo>
                    <a:cubicBezTo>
                      <a:pt x="838258" y="241668"/>
                      <a:pt x="1147956" y="89076"/>
                      <a:pt x="1324232" y="41321"/>
                    </a:cubicBezTo>
                    <a:cubicBezTo>
                      <a:pt x="1528472" y="-14009"/>
                      <a:pt x="1954628" y="-13724"/>
                      <a:pt x="2163787" y="41884"/>
                    </a:cubicBezTo>
                    <a:cubicBezTo>
                      <a:pt x="2502513" y="131939"/>
                      <a:pt x="2860185" y="358490"/>
                      <a:pt x="3087821" y="627173"/>
                    </a:cubicBezTo>
                    <a:cubicBezTo>
                      <a:pt x="3222237" y="785831"/>
                      <a:pt x="3387341" y="1101874"/>
                      <a:pt x="3448263" y="1317136"/>
                    </a:cubicBezTo>
                    <a:lnTo>
                      <a:pt x="3487452" y="1455624"/>
                    </a:lnTo>
                    <a:lnTo>
                      <a:pt x="3492595" y="3277623"/>
                    </a:lnTo>
                    <a:lnTo>
                      <a:pt x="3497738" y="5099617"/>
                    </a:lnTo>
                    <a:lnTo>
                      <a:pt x="3263505" y="5099617"/>
                    </a:lnTo>
                    <a:lnTo>
                      <a:pt x="155792" y="5099617"/>
                    </a:lnTo>
                    <a:lnTo>
                      <a:pt x="0" y="5099617"/>
                    </a:lnTo>
                    <a:close/>
                  </a:path>
                </a:pathLst>
              </a:custGeom>
              <a:solidFill>
                <a:srgbClr val="FFFFFF"/>
              </a:solidFill>
              <a:ln w="65288" cap="flat">
                <a:noFill/>
                <a:prstDash val="solid"/>
                <a:miter/>
              </a:ln>
            </p:spPr>
            <p:txBody>
              <a:bodyPr rtlCol="0" anchor="ctr"/>
              <a:lstStyle/>
              <a:p>
                <a:endParaRPr lang="fr-FR"/>
              </a:p>
            </p:txBody>
          </p:sp>
          <p:sp>
            <p:nvSpPr>
              <p:cNvPr id="10" name="Forme libre : forme 9">
                <a:extLst>
                  <a:ext uri="{FF2B5EF4-FFF2-40B4-BE49-F238E27FC236}">
                    <a16:creationId xmlns:a16="http://schemas.microsoft.com/office/drawing/2014/main" id="{D5CB6B43-BF61-D354-91A6-E46ABDDBD413}"/>
                  </a:ext>
                </a:extLst>
              </p:cNvPr>
              <p:cNvSpPr/>
              <p:nvPr/>
            </p:nvSpPr>
            <p:spPr>
              <a:xfrm>
                <a:off x="47075" y="69196"/>
                <a:ext cx="3497739" cy="5099617"/>
              </a:xfrm>
              <a:custGeom>
                <a:avLst/>
                <a:gdLst>
                  <a:gd name="connsiteX0" fmla="*/ 226 w 3497739"/>
                  <a:gd name="connsiteY0" fmla="*/ 3329561 h 5099617"/>
                  <a:gd name="connsiteX1" fmla="*/ 32777 w 3497739"/>
                  <a:gd name="connsiteY1" fmla="*/ 1403690 h 5099617"/>
                  <a:gd name="connsiteX2" fmla="*/ 690905 w 3497739"/>
                  <a:gd name="connsiteY2" fmla="*/ 353374 h 5099617"/>
                  <a:gd name="connsiteX3" fmla="*/ 1324233 w 3497739"/>
                  <a:gd name="connsiteY3" fmla="*/ 41321 h 5099617"/>
                  <a:gd name="connsiteX4" fmla="*/ 2163788 w 3497739"/>
                  <a:gd name="connsiteY4" fmla="*/ 41884 h 5099617"/>
                  <a:gd name="connsiteX5" fmla="*/ 3087822 w 3497739"/>
                  <a:gd name="connsiteY5" fmla="*/ 627173 h 5099617"/>
                  <a:gd name="connsiteX6" fmla="*/ 3448264 w 3497739"/>
                  <a:gd name="connsiteY6" fmla="*/ 1317136 h 5099617"/>
                  <a:gd name="connsiteX7" fmla="*/ 3487453 w 3497739"/>
                  <a:gd name="connsiteY7" fmla="*/ 1455624 h 5099617"/>
                  <a:gd name="connsiteX8" fmla="*/ 3492596 w 3497739"/>
                  <a:gd name="connsiteY8" fmla="*/ 3277623 h 5099617"/>
                  <a:gd name="connsiteX9" fmla="*/ 3497740 w 3497739"/>
                  <a:gd name="connsiteY9" fmla="*/ 5099617 h 5099617"/>
                  <a:gd name="connsiteX10" fmla="*/ 3263506 w 3497739"/>
                  <a:gd name="connsiteY10" fmla="*/ 5099617 h 5099617"/>
                  <a:gd name="connsiteX11" fmla="*/ 3029289 w 3497739"/>
                  <a:gd name="connsiteY11" fmla="*/ 5099617 h 5099617"/>
                  <a:gd name="connsiteX12" fmla="*/ 3029289 w 3497739"/>
                  <a:gd name="connsiteY12" fmla="*/ 5029392 h 5099617"/>
                  <a:gd name="connsiteX13" fmla="*/ 2953595 w 3497739"/>
                  <a:gd name="connsiteY13" fmla="*/ 4766052 h 5099617"/>
                  <a:gd name="connsiteX14" fmla="*/ 2916415 w 3497739"/>
                  <a:gd name="connsiteY14" fmla="*/ 4725926 h 5099617"/>
                  <a:gd name="connsiteX15" fmla="*/ 2955535 w 3497739"/>
                  <a:gd name="connsiteY15" fmla="*/ 4667858 h 5099617"/>
                  <a:gd name="connsiteX16" fmla="*/ 2914095 w 3497739"/>
                  <a:gd name="connsiteY16" fmla="*/ 4230556 h 5099617"/>
                  <a:gd name="connsiteX17" fmla="*/ 2778292 w 3497739"/>
                  <a:gd name="connsiteY17" fmla="*/ 4147498 h 5099617"/>
                  <a:gd name="connsiteX18" fmla="*/ 2606522 w 3497739"/>
                  <a:gd name="connsiteY18" fmla="*/ 3984759 h 5099617"/>
                  <a:gd name="connsiteX19" fmla="*/ 2646733 w 3497739"/>
                  <a:gd name="connsiteY19" fmla="*/ 3886877 h 5099617"/>
                  <a:gd name="connsiteX20" fmla="*/ 2588582 w 3497739"/>
                  <a:gd name="connsiteY20" fmla="*/ 3636179 h 5099617"/>
                  <a:gd name="connsiteX21" fmla="*/ 2410438 w 3497739"/>
                  <a:gd name="connsiteY21" fmla="*/ 3650536 h 5099617"/>
                  <a:gd name="connsiteX22" fmla="*/ 927423 w 3497739"/>
                  <a:gd name="connsiteY22" fmla="*/ 3731394 h 5099617"/>
                  <a:gd name="connsiteX23" fmla="*/ 722703 w 3497739"/>
                  <a:gd name="connsiteY23" fmla="*/ 3697468 h 5099617"/>
                  <a:gd name="connsiteX24" fmla="*/ 752996 w 3497739"/>
                  <a:gd name="connsiteY24" fmla="*/ 3830818 h 5099617"/>
                  <a:gd name="connsiteX25" fmla="*/ 655049 w 3497739"/>
                  <a:gd name="connsiteY25" fmla="*/ 4137679 h 5099617"/>
                  <a:gd name="connsiteX26" fmla="*/ 504441 w 3497739"/>
                  <a:gd name="connsiteY26" fmla="*/ 4230175 h 5099617"/>
                  <a:gd name="connsiteX27" fmla="*/ 412401 w 3497739"/>
                  <a:gd name="connsiteY27" fmla="*/ 4639923 h 5099617"/>
                  <a:gd name="connsiteX28" fmla="*/ 443070 w 3497739"/>
                  <a:gd name="connsiteY28" fmla="*/ 4708209 h 5099617"/>
                  <a:gd name="connsiteX29" fmla="*/ 393014 w 3497739"/>
                  <a:gd name="connsiteY29" fmla="*/ 4752925 h 5099617"/>
                  <a:gd name="connsiteX30" fmla="*/ 312338 w 3497739"/>
                  <a:gd name="connsiteY30" fmla="*/ 5026050 h 5099617"/>
                  <a:gd name="connsiteX31" fmla="*/ 311585 w 3497739"/>
                  <a:gd name="connsiteY31" fmla="*/ 5099617 h 5099617"/>
                  <a:gd name="connsiteX32" fmla="*/ 155792 w 3497739"/>
                  <a:gd name="connsiteY32" fmla="*/ 5099617 h 5099617"/>
                  <a:gd name="connsiteX33" fmla="*/ 0 w 3497739"/>
                  <a:gd name="connsiteY33" fmla="*/ 5099617 h 5099617"/>
                  <a:gd name="connsiteX34" fmla="*/ 2198856 w 3497739"/>
                  <a:gd name="connsiteY34" fmla="*/ 3644786 h 5099617"/>
                  <a:gd name="connsiteX35" fmla="*/ 2752334 w 3497739"/>
                  <a:gd name="connsiteY35" fmla="*/ 3387092 h 5099617"/>
                  <a:gd name="connsiteX36" fmla="*/ 2682493 w 3497739"/>
                  <a:gd name="connsiteY36" fmla="*/ 3082846 h 5099617"/>
                  <a:gd name="connsiteX37" fmla="*/ 2475292 w 3497739"/>
                  <a:gd name="connsiteY37" fmla="*/ 1853774 h 5099617"/>
                  <a:gd name="connsiteX38" fmla="*/ 2309375 w 3497739"/>
                  <a:gd name="connsiteY38" fmla="*/ 846204 h 5099617"/>
                  <a:gd name="connsiteX39" fmla="*/ 2060248 w 3497739"/>
                  <a:gd name="connsiteY39" fmla="*/ 719901 h 5099617"/>
                  <a:gd name="connsiteX40" fmla="*/ 1929797 w 3497739"/>
                  <a:gd name="connsiteY40" fmla="*/ 719901 h 5099617"/>
                  <a:gd name="connsiteX41" fmla="*/ 1860701 w 3497739"/>
                  <a:gd name="connsiteY41" fmla="*/ 849588 h 5099617"/>
                  <a:gd name="connsiteX42" fmla="*/ 1780175 w 3497739"/>
                  <a:gd name="connsiteY42" fmla="*/ 979421 h 5099617"/>
                  <a:gd name="connsiteX43" fmla="*/ 1652564 w 3497739"/>
                  <a:gd name="connsiteY43" fmla="*/ 849734 h 5099617"/>
                  <a:gd name="connsiteX44" fmla="*/ 1536368 w 3497739"/>
                  <a:gd name="connsiteY44" fmla="*/ 719901 h 5099617"/>
                  <a:gd name="connsiteX45" fmla="*/ 1393871 w 3497739"/>
                  <a:gd name="connsiteY45" fmla="*/ 719901 h 5099617"/>
                  <a:gd name="connsiteX46" fmla="*/ 1251374 w 3497739"/>
                  <a:gd name="connsiteY46" fmla="*/ 719901 h 5099617"/>
                  <a:gd name="connsiteX47" fmla="*/ 1230289 w 3497739"/>
                  <a:gd name="connsiteY47" fmla="*/ 905995 h 5099617"/>
                  <a:gd name="connsiteX48" fmla="*/ 1161302 w 3497739"/>
                  <a:gd name="connsiteY48" fmla="*/ 1152679 h 5099617"/>
                  <a:gd name="connsiteX49" fmla="*/ 1067922 w 3497739"/>
                  <a:gd name="connsiteY49" fmla="*/ 1360412 h 5099617"/>
                  <a:gd name="connsiteX50" fmla="*/ 944565 w 3497739"/>
                  <a:gd name="connsiteY50" fmla="*/ 1835763 h 5099617"/>
                  <a:gd name="connsiteX51" fmla="*/ 830891 w 3497739"/>
                  <a:gd name="connsiteY51" fmla="*/ 2221803 h 5099617"/>
                  <a:gd name="connsiteX52" fmla="*/ 926411 w 3497739"/>
                  <a:gd name="connsiteY52" fmla="*/ 2392058 h 5099617"/>
                  <a:gd name="connsiteX53" fmla="*/ 969372 w 3497739"/>
                  <a:gd name="connsiteY53" fmla="*/ 2436912 h 5099617"/>
                  <a:gd name="connsiteX54" fmla="*/ 1019972 w 3497739"/>
                  <a:gd name="connsiteY54" fmla="*/ 2521598 h 5099617"/>
                  <a:gd name="connsiteX55" fmla="*/ 1141144 w 3497739"/>
                  <a:gd name="connsiteY55" fmla="*/ 2572185 h 5099617"/>
                  <a:gd name="connsiteX56" fmla="*/ 1211716 w 3497739"/>
                  <a:gd name="connsiteY56" fmla="*/ 2582818 h 5099617"/>
                  <a:gd name="connsiteX57" fmla="*/ 707138 w 3497739"/>
                  <a:gd name="connsiteY57" fmla="*/ 3465855 h 5099617"/>
                  <a:gd name="connsiteX58" fmla="*/ 1315578 w 3497739"/>
                  <a:gd name="connsiteY58" fmla="*/ 3650865 h 5099617"/>
                  <a:gd name="connsiteX59" fmla="*/ 2198856 w 3497739"/>
                  <a:gd name="connsiteY59" fmla="*/ 3644786 h 5099617"/>
                  <a:gd name="connsiteX60" fmla="*/ 1462714 w 3497739"/>
                  <a:gd name="connsiteY60" fmla="*/ 4892579 h 5099617"/>
                  <a:gd name="connsiteX61" fmla="*/ 1060697 w 3497739"/>
                  <a:gd name="connsiteY61" fmla="*/ 4829402 h 5099617"/>
                  <a:gd name="connsiteX62" fmla="*/ 1325457 w 3497739"/>
                  <a:gd name="connsiteY62" fmla="*/ 4839810 h 5099617"/>
                  <a:gd name="connsiteX63" fmla="*/ 2431340 w 3497739"/>
                  <a:gd name="connsiteY63" fmla="*/ 4840330 h 5099617"/>
                  <a:gd name="connsiteX64" fmla="*/ 2592305 w 3497739"/>
                  <a:gd name="connsiteY64" fmla="*/ 4829956 h 5099617"/>
                  <a:gd name="connsiteX65" fmla="*/ 2445922 w 3497739"/>
                  <a:gd name="connsiteY65" fmla="*/ 4865251 h 5099617"/>
                  <a:gd name="connsiteX66" fmla="*/ 1462714 w 3497739"/>
                  <a:gd name="connsiteY66" fmla="*/ 4892579 h 5099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497739" h="5099617">
                    <a:moveTo>
                      <a:pt x="226" y="3329561"/>
                    </a:moveTo>
                    <a:cubicBezTo>
                      <a:pt x="441" y="1669097"/>
                      <a:pt x="2455" y="1549844"/>
                      <a:pt x="32777" y="1403690"/>
                    </a:cubicBezTo>
                    <a:cubicBezTo>
                      <a:pt x="119157" y="987335"/>
                      <a:pt x="358508" y="605350"/>
                      <a:pt x="690905" y="353374"/>
                    </a:cubicBezTo>
                    <a:cubicBezTo>
                      <a:pt x="838259" y="241668"/>
                      <a:pt x="1147957" y="89076"/>
                      <a:pt x="1324233" y="41321"/>
                    </a:cubicBezTo>
                    <a:cubicBezTo>
                      <a:pt x="1528473" y="-14009"/>
                      <a:pt x="1954630" y="-13724"/>
                      <a:pt x="2163788" y="41884"/>
                    </a:cubicBezTo>
                    <a:cubicBezTo>
                      <a:pt x="2502515" y="131939"/>
                      <a:pt x="2860186" y="358490"/>
                      <a:pt x="3087822" y="627173"/>
                    </a:cubicBezTo>
                    <a:cubicBezTo>
                      <a:pt x="3222239" y="785831"/>
                      <a:pt x="3387342" y="1101874"/>
                      <a:pt x="3448264" y="1317136"/>
                    </a:cubicBezTo>
                    <a:lnTo>
                      <a:pt x="3487453" y="1455624"/>
                    </a:lnTo>
                    <a:lnTo>
                      <a:pt x="3492596" y="3277623"/>
                    </a:lnTo>
                    <a:lnTo>
                      <a:pt x="3497740" y="5099617"/>
                    </a:lnTo>
                    <a:lnTo>
                      <a:pt x="3263506" y="5099617"/>
                    </a:lnTo>
                    <a:lnTo>
                      <a:pt x="3029289" y="5099617"/>
                    </a:lnTo>
                    <a:lnTo>
                      <a:pt x="3029289" y="5029392"/>
                    </a:lnTo>
                    <a:cubicBezTo>
                      <a:pt x="3029289" y="4927077"/>
                      <a:pt x="2996231" y="4812066"/>
                      <a:pt x="2953595" y="4766052"/>
                    </a:cubicBezTo>
                    <a:lnTo>
                      <a:pt x="2916415" y="4725926"/>
                    </a:lnTo>
                    <a:lnTo>
                      <a:pt x="2955535" y="4667858"/>
                    </a:lnTo>
                    <a:cubicBezTo>
                      <a:pt x="3023038" y="4567689"/>
                      <a:pt x="3000248" y="4327244"/>
                      <a:pt x="2914095" y="4230556"/>
                    </a:cubicBezTo>
                    <a:cubicBezTo>
                      <a:pt x="2896535" y="4210831"/>
                      <a:pt x="2835422" y="4173458"/>
                      <a:pt x="2778292" y="4147498"/>
                    </a:cubicBezTo>
                    <a:cubicBezTo>
                      <a:pt x="2662336" y="4094816"/>
                      <a:pt x="2624134" y="4058604"/>
                      <a:pt x="2606522" y="3984759"/>
                    </a:cubicBezTo>
                    <a:cubicBezTo>
                      <a:pt x="2596547" y="3942867"/>
                      <a:pt x="2603232" y="3926622"/>
                      <a:pt x="2646733" y="3886877"/>
                    </a:cubicBezTo>
                    <a:cubicBezTo>
                      <a:pt x="2752715" y="3790086"/>
                      <a:pt x="2729492" y="3689987"/>
                      <a:pt x="2588582" y="3636179"/>
                    </a:cubicBezTo>
                    <a:cubicBezTo>
                      <a:pt x="2510706" y="3606426"/>
                      <a:pt x="2509009" y="3606565"/>
                      <a:pt x="2410438" y="3650536"/>
                    </a:cubicBezTo>
                    <a:cubicBezTo>
                      <a:pt x="2062603" y="3805724"/>
                      <a:pt x="1475172" y="3837745"/>
                      <a:pt x="927423" y="3731394"/>
                    </a:cubicBezTo>
                    <a:cubicBezTo>
                      <a:pt x="831488" y="3712760"/>
                      <a:pt x="739364" y="3697503"/>
                      <a:pt x="722703" y="3697468"/>
                    </a:cubicBezTo>
                    <a:cubicBezTo>
                      <a:pt x="672839" y="3697399"/>
                      <a:pt x="687339" y="3761199"/>
                      <a:pt x="752996" y="3830818"/>
                    </a:cubicBezTo>
                    <a:cubicBezTo>
                      <a:pt x="860204" y="3944477"/>
                      <a:pt x="827994" y="4045390"/>
                      <a:pt x="655049" y="4137679"/>
                    </a:cubicBezTo>
                    <a:cubicBezTo>
                      <a:pt x="604192" y="4164816"/>
                      <a:pt x="536419" y="4206450"/>
                      <a:pt x="504441" y="4230175"/>
                    </a:cubicBezTo>
                    <a:cubicBezTo>
                      <a:pt x="390659" y="4314602"/>
                      <a:pt x="349198" y="4499179"/>
                      <a:pt x="412401" y="4639923"/>
                    </a:cubicBezTo>
                    <a:lnTo>
                      <a:pt x="443070" y="4708209"/>
                    </a:lnTo>
                    <a:lnTo>
                      <a:pt x="393014" y="4752925"/>
                    </a:lnTo>
                    <a:cubicBezTo>
                      <a:pt x="340146" y="4800169"/>
                      <a:pt x="313736" y="4889583"/>
                      <a:pt x="312338" y="5026050"/>
                    </a:cubicBezTo>
                    <a:lnTo>
                      <a:pt x="311585" y="5099617"/>
                    </a:lnTo>
                    <a:lnTo>
                      <a:pt x="155792" y="5099617"/>
                    </a:lnTo>
                    <a:lnTo>
                      <a:pt x="0" y="5099617"/>
                    </a:lnTo>
                    <a:close/>
                    <a:moveTo>
                      <a:pt x="2198856" y="3644786"/>
                    </a:moveTo>
                    <a:cubicBezTo>
                      <a:pt x="2577083" y="3598373"/>
                      <a:pt x="2752334" y="3516788"/>
                      <a:pt x="2752334" y="3387092"/>
                    </a:cubicBezTo>
                    <a:cubicBezTo>
                      <a:pt x="2752334" y="3353044"/>
                      <a:pt x="2720903" y="3216126"/>
                      <a:pt x="2682493" y="3082846"/>
                    </a:cubicBezTo>
                    <a:cubicBezTo>
                      <a:pt x="2536318" y="2575631"/>
                      <a:pt x="2522568" y="2494080"/>
                      <a:pt x="2475292" y="1853774"/>
                    </a:cubicBezTo>
                    <a:cubicBezTo>
                      <a:pt x="2425972" y="1185937"/>
                      <a:pt x="2394039" y="992020"/>
                      <a:pt x="2309375" y="846204"/>
                    </a:cubicBezTo>
                    <a:cubicBezTo>
                      <a:pt x="2246444" y="737818"/>
                      <a:pt x="2211099" y="719901"/>
                      <a:pt x="2060248" y="719901"/>
                    </a:cubicBezTo>
                    <a:lnTo>
                      <a:pt x="1929797" y="719901"/>
                    </a:lnTo>
                    <a:lnTo>
                      <a:pt x="1860701" y="849588"/>
                    </a:lnTo>
                    <a:cubicBezTo>
                      <a:pt x="1822707" y="920915"/>
                      <a:pt x="1786461" y="979341"/>
                      <a:pt x="1780175" y="979421"/>
                    </a:cubicBezTo>
                    <a:cubicBezTo>
                      <a:pt x="1773889" y="979497"/>
                      <a:pt x="1716465" y="921143"/>
                      <a:pt x="1652564" y="849734"/>
                    </a:cubicBezTo>
                    <a:lnTo>
                      <a:pt x="1536368" y="719901"/>
                    </a:lnTo>
                    <a:lnTo>
                      <a:pt x="1393871" y="719901"/>
                    </a:lnTo>
                    <a:lnTo>
                      <a:pt x="1251374" y="719901"/>
                    </a:lnTo>
                    <a:lnTo>
                      <a:pt x="1230289" y="905995"/>
                    </a:lnTo>
                    <a:cubicBezTo>
                      <a:pt x="1204217" y="1136078"/>
                      <a:pt x="1199575" y="1152679"/>
                      <a:pt x="1161302" y="1152679"/>
                    </a:cubicBezTo>
                    <a:cubicBezTo>
                      <a:pt x="1102596" y="1152679"/>
                      <a:pt x="1077988" y="1207420"/>
                      <a:pt x="1067922" y="1360412"/>
                    </a:cubicBezTo>
                    <a:cubicBezTo>
                      <a:pt x="1059950" y="1481569"/>
                      <a:pt x="1038164" y="1565524"/>
                      <a:pt x="944565" y="1835763"/>
                    </a:cubicBezTo>
                    <a:cubicBezTo>
                      <a:pt x="882045" y="2016271"/>
                      <a:pt x="830891" y="2189990"/>
                      <a:pt x="830891" y="2221803"/>
                    </a:cubicBezTo>
                    <a:cubicBezTo>
                      <a:pt x="830891" y="2301016"/>
                      <a:pt x="874685" y="2379069"/>
                      <a:pt x="926411" y="2392058"/>
                    </a:cubicBezTo>
                    <a:cubicBezTo>
                      <a:pt x="953951" y="2398968"/>
                      <a:pt x="969372" y="2415074"/>
                      <a:pt x="969372" y="2436912"/>
                    </a:cubicBezTo>
                    <a:cubicBezTo>
                      <a:pt x="969372" y="2455650"/>
                      <a:pt x="992143" y="2493768"/>
                      <a:pt x="1019972" y="2521598"/>
                    </a:cubicBezTo>
                    <a:cubicBezTo>
                      <a:pt x="1059349" y="2560962"/>
                      <a:pt x="1086223" y="2572185"/>
                      <a:pt x="1141144" y="2572185"/>
                    </a:cubicBezTo>
                    <a:cubicBezTo>
                      <a:pt x="1179959" y="2572185"/>
                      <a:pt x="1211716" y="2576964"/>
                      <a:pt x="1211716" y="2582818"/>
                    </a:cubicBezTo>
                    <a:cubicBezTo>
                      <a:pt x="1211716" y="2594577"/>
                      <a:pt x="731562" y="3434872"/>
                      <a:pt x="707138" y="3465855"/>
                    </a:cubicBezTo>
                    <a:cubicBezTo>
                      <a:pt x="647271" y="3541795"/>
                      <a:pt x="841243" y="3600781"/>
                      <a:pt x="1315578" y="3650865"/>
                    </a:cubicBezTo>
                    <a:cubicBezTo>
                      <a:pt x="1455195" y="3665602"/>
                      <a:pt x="2063348" y="3661429"/>
                      <a:pt x="2198856" y="3644786"/>
                    </a:cubicBezTo>
                    <a:close/>
                    <a:moveTo>
                      <a:pt x="1462714" y="4892579"/>
                    </a:moveTo>
                    <a:cubicBezTo>
                      <a:pt x="1263588" y="4869112"/>
                      <a:pt x="1053929" y="4836173"/>
                      <a:pt x="1060697" y="4829402"/>
                    </a:cubicBezTo>
                    <a:cubicBezTo>
                      <a:pt x="1064181" y="4825921"/>
                      <a:pt x="1183322" y="4830597"/>
                      <a:pt x="1325457" y="4839810"/>
                    </a:cubicBezTo>
                    <a:cubicBezTo>
                      <a:pt x="1655127" y="4861164"/>
                      <a:pt x="2230754" y="4861441"/>
                      <a:pt x="2431340" y="4840330"/>
                    </a:cubicBezTo>
                    <a:cubicBezTo>
                      <a:pt x="2516611" y="4831376"/>
                      <a:pt x="2589049" y="4826700"/>
                      <a:pt x="2592305" y="4829956"/>
                    </a:cubicBezTo>
                    <a:cubicBezTo>
                      <a:pt x="2595560" y="4833212"/>
                      <a:pt x="2529685" y="4849092"/>
                      <a:pt x="2445922" y="4865251"/>
                    </a:cubicBezTo>
                    <a:cubicBezTo>
                      <a:pt x="2271744" y="4898865"/>
                      <a:pt x="1660340" y="4915854"/>
                      <a:pt x="1462714" y="4892579"/>
                    </a:cubicBezTo>
                    <a:close/>
                  </a:path>
                </a:pathLst>
              </a:custGeom>
              <a:solidFill>
                <a:srgbClr val="27263D"/>
              </a:solidFill>
              <a:ln w="65288" cap="flat">
                <a:noFill/>
                <a:prstDash val="solid"/>
                <a:miter/>
              </a:ln>
            </p:spPr>
            <p:txBody>
              <a:bodyPr rtlCol="0" anchor="ctr"/>
              <a:lstStyle/>
              <a:p>
                <a:endParaRPr lang="fr-FR" dirty="0"/>
              </a:p>
            </p:txBody>
          </p:sp>
          <p:grpSp>
            <p:nvGrpSpPr>
              <p:cNvPr id="11" name="Graphique 4">
                <a:extLst>
                  <a:ext uri="{FF2B5EF4-FFF2-40B4-BE49-F238E27FC236}">
                    <a16:creationId xmlns:a16="http://schemas.microsoft.com/office/drawing/2014/main" id="{DC027F86-29DC-25FF-7336-85C25DFA9129}"/>
                  </a:ext>
                </a:extLst>
              </p:cNvPr>
              <p:cNvGrpSpPr/>
              <p:nvPr/>
            </p:nvGrpSpPr>
            <p:grpSpPr>
              <a:xfrm>
                <a:off x="401364" y="841041"/>
                <a:ext cx="1856525" cy="4336412"/>
                <a:chOff x="401364" y="841041"/>
                <a:chExt cx="1856525" cy="4336412"/>
              </a:xfrm>
            </p:grpSpPr>
            <p:sp>
              <p:nvSpPr>
                <p:cNvPr id="13" name="Forme libre : forme 12">
                  <a:extLst>
                    <a:ext uri="{FF2B5EF4-FFF2-40B4-BE49-F238E27FC236}">
                      <a16:creationId xmlns:a16="http://schemas.microsoft.com/office/drawing/2014/main" id="{4DE7C09E-CBAD-049F-8C17-27974B27D337}"/>
                    </a:ext>
                  </a:extLst>
                </p:cNvPr>
                <p:cNvSpPr/>
                <p:nvPr/>
              </p:nvSpPr>
              <p:spPr>
                <a:xfrm>
                  <a:off x="811992" y="1253950"/>
                  <a:ext cx="1445897" cy="3914866"/>
                </a:xfrm>
                <a:custGeom>
                  <a:avLst/>
                  <a:gdLst>
                    <a:gd name="connsiteX0" fmla="*/ 662069 w 1445897"/>
                    <a:gd name="connsiteY0" fmla="*/ 3875994 h 3914866"/>
                    <a:gd name="connsiteX1" fmla="*/ 614414 w 1445897"/>
                    <a:gd name="connsiteY1" fmla="*/ 3786554 h 3914866"/>
                    <a:gd name="connsiteX2" fmla="*/ 578849 w 1445897"/>
                    <a:gd name="connsiteY2" fmla="*/ 3736109 h 3914866"/>
                    <a:gd name="connsiteX3" fmla="*/ 621015 w 1445897"/>
                    <a:gd name="connsiteY3" fmla="*/ 3747429 h 3914866"/>
                    <a:gd name="connsiteX4" fmla="*/ 914176 w 1445897"/>
                    <a:gd name="connsiteY4" fmla="*/ 3770001 h 3914866"/>
                    <a:gd name="connsiteX5" fmla="*/ 1185466 w 1445897"/>
                    <a:gd name="connsiteY5" fmla="*/ 3797089 h 3914866"/>
                    <a:gd name="connsiteX6" fmla="*/ 1223516 w 1445897"/>
                    <a:gd name="connsiteY6" fmla="*/ 3864021 h 3914866"/>
                    <a:gd name="connsiteX7" fmla="*/ 1241266 w 1445897"/>
                    <a:gd name="connsiteY7" fmla="*/ 3914924 h 3914866"/>
                    <a:gd name="connsiteX8" fmla="*/ 957716 w 1445897"/>
                    <a:gd name="connsiteY8" fmla="*/ 3914924 h 3914866"/>
                    <a:gd name="connsiteX9" fmla="*/ 662069 w 1445897"/>
                    <a:gd name="connsiteY9" fmla="*/ 3875994 h 3914866"/>
                    <a:gd name="connsiteX10" fmla="*/ 631234 w 1445897"/>
                    <a:gd name="connsiteY10" fmla="*/ 3607936 h 3914866"/>
                    <a:gd name="connsiteX11" fmla="*/ 596285 w 1445897"/>
                    <a:gd name="connsiteY11" fmla="*/ 3566128 h 3914866"/>
                    <a:gd name="connsiteX12" fmla="*/ 626118 w 1445897"/>
                    <a:gd name="connsiteY12" fmla="*/ 3463406 h 3914866"/>
                    <a:gd name="connsiteX13" fmla="*/ 624339 w 1445897"/>
                    <a:gd name="connsiteY13" fmla="*/ 3395623 h 3914866"/>
                    <a:gd name="connsiteX14" fmla="*/ 782241 w 1445897"/>
                    <a:gd name="connsiteY14" fmla="*/ 3396212 h 3914866"/>
                    <a:gd name="connsiteX15" fmla="*/ 1274515 w 1445897"/>
                    <a:gd name="connsiteY15" fmla="*/ 3493634 h 3914866"/>
                    <a:gd name="connsiteX16" fmla="*/ 1424534 w 1445897"/>
                    <a:gd name="connsiteY16" fmla="*/ 3589616 h 3914866"/>
                    <a:gd name="connsiteX17" fmla="*/ 1087276 w 1445897"/>
                    <a:gd name="connsiteY17" fmla="*/ 3617031 h 3914866"/>
                    <a:gd name="connsiteX18" fmla="*/ 631234 w 1445897"/>
                    <a:gd name="connsiteY18" fmla="*/ 3607936 h 3914866"/>
                    <a:gd name="connsiteX19" fmla="*/ 488582 w 1445897"/>
                    <a:gd name="connsiteY19" fmla="*/ 3085167 h 3914866"/>
                    <a:gd name="connsiteX20" fmla="*/ 589631 w 1445897"/>
                    <a:gd name="connsiteY20" fmla="*/ 2977080 h 3914866"/>
                    <a:gd name="connsiteX21" fmla="*/ 631993 w 1445897"/>
                    <a:gd name="connsiteY21" fmla="*/ 2826857 h 3914866"/>
                    <a:gd name="connsiteX22" fmla="*/ 588145 w 1445897"/>
                    <a:gd name="connsiteY22" fmla="*/ 2703329 h 3914866"/>
                    <a:gd name="connsiteX23" fmla="*/ 552548 w 1445897"/>
                    <a:gd name="connsiteY23" fmla="*/ 2655175 h 3914866"/>
                    <a:gd name="connsiteX24" fmla="*/ 628774 w 1445897"/>
                    <a:gd name="connsiteY24" fmla="*/ 2678140 h 3914866"/>
                    <a:gd name="connsiteX25" fmla="*/ 1199793 w 1445897"/>
                    <a:gd name="connsiteY25" fmla="*/ 2765682 h 3914866"/>
                    <a:gd name="connsiteX26" fmla="*/ 1326894 w 1445897"/>
                    <a:gd name="connsiteY26" fmla="*/ 2877630 h 3914866"/>
                    <a:gd name="connsiteX27" fmla="*/ 696652 w 1445897"/>
                    <a:gd name="connsiteY27" fmla="*/ 3075876 h 3914866"/>
                    <a:gd name="connsiteX28" fmla="*/ 488582 w 1445897"/>
                    <a:gd name="connsiteY28" fmla="*/ 3085167 h 3914866"/>
                    <a:gd name="connsiteX29" fmla="*/ 394868 w 1445897"/>
                    <a:gd name="connsiteY29" fmla="*/ 2399482 h 3914866"/>
                    <a:gd name="connsiteX30" fmla="*/ 201 w 1445897"/>
                    <a:gd name="connsiteY30" fmla="*/ 2298527 h 3914866"/>
                    <a:gd name="connsiteX31" fmla="*/ 169507 w 1445897"/>
                    <a:gd name="connsiteY31" fmla="*/ 1992128 h 3914866"/>
                    <a:gd name="connsiteX32" fmla="*/ 333631 w 1445897"/>
                    <a:gd name="connsiteY32" fmla="*/ 1705292 h 3914866"/>
                    <a:gd name="connsiteX33" fmla="*/ 694350 w 1445897"/>
                    <a:gd name="connsiteY33" fmla="*/ 1518757 h 3914866"/>
                    <a:gd name="connsiteX34" fmla="*/ 1061100 w 1445897"/>
                    <a:gd name="connsiteY34" fmla="*/ 1338241 h 3914866"/>
                    <a:gd name="connsiteX35" fmla="*/ 601073 w 1445897"/>
                    <a:gd name="connsiteY35" fmla="*/ 2420092 h 3914866"/>
                    <a:gd name="connsiteX36" fmla="*/ 394868 w 1445897"/>
                    <a:gd name="connsiteY36" fmla="*/ 2399482 h 3914866"/>
                    <a:gd name="connsiteX37" fmla="*/ 406206 w 1445897"/>
                    <a:gd name="connsiteY37" fmla="*/ 1336999 h 3914866"/>
                    <a:gd name="connsiteX38" fmla="*/ 280709 w 1445897"/>
                    <a:gd name="connsiteY38" fmla="*/ 1292966 h 3914866"/>
                    <a:gd name="connsiteX39" fmla="*/ 481419 w 1445897"/>
                    <a:gd name="connsiteY39" fmla="*/ 1214387 h 3914866"/>
                    <a:gd name="connsiteX40" fmla="*/ 706453 w 1445897"/>
                    <a:gd name="connsiteY40" fmla="*/ 1230547 h 3914866"/>
                    <a:gd name="connsiteX41" fmla="*/ 690005 w 1445897"/>
                    <a:gd name="connsiteY41" fmla="*/ 1290021 h 3914866"/>
                    <a:gd name="connsiteX42" fmla="*/ 694336 w 1445897"/>
                    <a:gd name="connsiteY42" fmla="*/ 1341709 h 3914866"/>
                    <a:gd name="connsiteX43" fmla="*/ 406206 w 1445897"/>
                    <a:gd name="connsiteY43" fmla="*/ 1336999 h 3914866"/>
                    <a:gd name="connsiteX44" fmla="*/ 239073 w 1445897"/>
                    <a:gd name="connsiteY44" fmla="*/ 627891 h 3914866"/>
                    <a:gd name="connsiteX45" fmla="*/ 284739 w 1445897"/>
                    <a:gd name="connsiteY45" fmla="*/ 493698 h 3914866"/>
                    <a:gd name="connsiteX46" fmla="*/ 343432 w 1445897"/>
                    <a:gd name="connsiteY46" fmla="*/ 213111 h 3914866"/>
                    <a:gd name="connsiteX47" fmla="*/ 376490 w 1445897"/>
                    <a:gd name="connsiteY47" fmla="*/ 31339 h 3914866"/>
                    <a:gd name="connsiteX48" fmla="*/ 761580 w 1445897"/>
                    <a:gd name="connsiteY48" fmla="*/ 5665 h 3914866"/>
                    <a:gd name="connsiteX49" fmla="*/ 1126636 w 1445897"/>
                    <a:gd name="connsiteY49" fmla="*/ 57 h 3914866"/>
                    <a:gd name="connsiteX50" fmla="*/ 1020641 w 1445897"/>
                    <a:gd name="connsiteY50" fmla="*/ 98193 h 3914866"/>
                    <a:gd name="connsiteX51" fmla="*/ 708226 w 1445897"/>
                    <a:gd name="connsiteY51" fmla="*/ 534917 h 3914866"/>
                    <a:gd name="connsiteX52" fmla="*/ 654022 w 1445897"/>
                    <a:gd name="connsiteY52" fmla="*/ 643136 h 3914866"/>
                    <a:gd name="connsiteX53" fmla="*/ 446547 w 1445897"/>
                    <a:gd name="connsiteY53" fmla="*/ 643136 h 3914866"/>
                    <a:gd name="connsiteX54" fmla="*/ 239073 w 1445897"/>
                    <a:gd name="connsiteY54" fmla="*/ 627891 h 391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45897" h="3914866">
                      <a:moveTo>
                        <a:pt x="662069" y="3875994"/>
                      </a:moveTo>
                      <a:cubicBezTo>
                        <a:pt x="655422" y="3854534"/>
                        <a:pt x="633975" y="3814296"/>
                        <a:pt x="614414" y="3786554"/>
                      </a:cubicBezTo>
                      <a:lnTo>
                        <a:pt x="578849" y="3736109"/>
                      </a:lnTo>
                      <a:lnTo>
                        <a:pt x="621015" y="3747429"/>
                      </a:lnTo>
                      <a:cubicBezTo>
                        <a:pt x="644201" y="3753709"/>
                        <a:pt x="776124" y="3763851"/>
                        <a:pt x="914176" y="3770001"/>
                      </a:cubicBezTo>
                      <a:cubicBezTo>
                        <a:pt x="1052222" y="3776151"/>
                        <a:pt x="1174304" y="3788321"/>
                        <a:pt x="1185466" y="3797089"/>
                      </a:cubicBezTo>
                      <a:cubicBezTo>
                        <a:pt x="1196627" y="3805921"/>
                        <a:pt x="1213749" y="3836018"/>
                        <a:pt x="1223516" y="3864021"/>
                      </a:cubicBezTo>
                      <a:lnTo>
                        <a:pt x="1241266" y="3914924"/>
                      </a:lnTo>
                      <a:lnTo>
                        <a:pt x="957716" y="3914924"/>
                      </a:lnTo>
                      <a:cubicBezTo>
                        <a:pt x="678785" y="3914924"/>
                        <a:pt x="673970" y="3914270"/>
                        <a:pt x="662069" y="3875994"/>
                      </a:cubicBezTo>
                      <a:close/>
                      <a:moveTo>
                        <a:pt x="631234" y="3607936"/>
                      </a:moveTo>
                      <a:cubicBezTo>
                        <a:pt x="565679" y="3601131"/>
                        <a:pt x="565149" y="3600543"/>
                        <a:pt x="596285" y="3566128"/>
                      </a:cubicBezTo>
                      <a:cubicBezTo>
                        <a:pt x="616501" y="3543751"/>
                        <a:pt x="627250" y="3506719"/>
                        <a:pt x="626118" y="3463406"/>
                      </a:cubicBezTo>
                      <a:lnTo>
                        <a:pt x="624339" y="3395623"/>
                      </a:lnTo>
                      <a:lnTo>
                        <a:pt x="782241" y="3396212"/>
                      </a:lnTo>
                      <a:cubicBezTo>
                        <a:pt x="1056331" y="3397193"/>
                        <a:pt x="1163718" y="3418457"/>
                        <a:pt x="1274515" y="3493634"/>
                      </a:cubicBezTo>
                      <a:cubicBezTo>
                        <a:pt x="1328320" y="3530208"/>
                        <a:pt x="1395812" y="3573390"/>
                        <a:pt x="1424534" y="3589616"/>
                      </a:cubicBezTo>
                      <a:cubicBezTo>
                        <a:pt x="1474910" y="3618143"/>
                        <a:pt x="1462807" y="3619125"/>
                        <a:pt x="1087276" y="3617031"/>
                      </a:cubicBezTo>
                      <a:cubicBezTo>
                        <a:pt x="873063" y="3615853"/>
                        <a:pt x="667846" y="3611731"/>
                        <a:pt x="631234" y="3607936"/>
                      </a:cubicBezTo>
                      <a:close/>
                      <a:moveTo>
                        <a:pt x="488582" y="3085167"/>
                      </a:moveTo>
                      <a:cubicBezTo>
                        <a:pt x="516323" y="3066847"/>
                        <a:pt x="561793" y="3018234"/>
                        <a:pt x="589631" y="2977080"/>
                      </a:cubicBezTo>
                      <a:cubicBezTo>
                        <a:pt x="631732" y="2914793"/>
                        <a:pt x="638850" y="2889538"/>
                        <a:pt x="631993" y="2826857"/>
                      </a:cubicBezTo>
                      <a:cubicBezTo>
                        <a:pt x="627459" y="2785376"/>
                        <a:pt x="607727" y="2729828"/>
                        <a:pt x="588145" y="2703329"/>
                      </a:cubicBezTo>
                      <a:lnTo>
                        <a:pt x="552548" y="2655175"/>
                      </a:lnTo>
                      <a:lnTo>
                        <a:pt x="628774" y="2678140"/>
                      </a:lnTo>
                      <a:cubicBezTo>
                        <a:pt x="755561" y="2716284"/>
                        <a:pt x="1016467" y="2756327"/>
                        <a:pt x="1199793" y="2765682"/>
                      </a:cubicBezTo>
                      <a:cubicBezTo>
                        <a:pt x="1490220" y="2780600"/>
                        <a:pt x="1500753" y="2789890"/>
                        <a:pt x="1326894" y="2877630"/>
                      </a:cubicBezTo>
                      <a:cubicBezTo>
                        <a:pt x="1181095" y="2951236"/>
                        <a:pt x="944068" y="3025824"/>
                        <a:pt x="696652" y="3075876"/>
                      </a:cubicBezTo>
                      <a:cubicBezTo>
                        <a:pt x="443237" y="3127237"/>
                        <a:pt x="423413" y="3128088"/>
                        <a:pt x="488582" y="3085167"/>
                      </a:cubicBezTo>
                      <a:close/>
                      <a:moveTo>
                        <a:pt x="394868" y="2399482"/>
                      </a:moveTo>
                      <a:cubicBezTo>
                        <a:pt x="174106" y="2371349"/>
                        <a:pt x="-6852" y="2325025"/>
                        <a:pt x="201" y="2298527"/>
                      </a:cubicBezTo>
                      <a:cubicBezTo>
                        <a:pt x="3054" y="2287797"/>
                        <a:pt x="79240" y="2149941"/>
                        <a:pt x="169507" y="1992128"/>
                      </a:cubicBezTo>
                      <a:lnTo>
                        <a:pt x="333631" y="1705292"/>
                      </a:lnTo>
                      <a:lnTo>
                        <a:pt x="694350" y="1518757"/>
                      </a:lnTo>
                      <a:cubicBezTo>
                        <a:pt x="892749" y="1416166"/>
                        <a:pt x="1057783" y="1334905"/>
                        <a:pt x="1061100" y="1338241"/>
                      </a:cubicBezTo>
                      <a:cubicBezTo>
                        <a:pt x="1076128" y="1353290"/>
                        <a:pt x="623488" y="2417737"/>
                        <a:pt x="601073" y="2420092"/>
                      </a:cubicBezTo>
                      <a:cubicBezTo>
                        <a:pt x="587629" y="2421466"/>
                        <a:pt x="494830" y="2412241"/>
                        <a:pt x="394868" y="2399482"/>
                      </a:cubicBezTo>
                      <a:close/>
                      <a:moveTo>
                        <a:pt x="406206" y="1336999"/>
                      </a:moveTo>
                      <a:cubicBezTo>
                        <a:pt x="335090" y="1329409"/>
                        <a:pt x="297804" y="1316323"/>
                        <a:pt x="280709" y="1292966"/>
                      </a:cubicBezTo>
                      <a:cubicBezTo>
                        <a:pt x="227768" y="1220602"/>
                        <a:pt x="243548" y="1214387"/>
                        <a:pt x="481419" y="1214387"/>
                      </a:cubicBezTo>
                      <a:cubicBezTo>
                        <a:pt x="609455" y="1214387"/>
                        <a:pt x="706453" y="1221387"/>
                        <a:pt x="706453" y="1230547"/>
                      </a:cubicBezTo>
                      <a:cubicBezTo>
                        <a:pt x="706453" y="1239511"/>
                        <a:pt x="699054" y="1266205"/>
                        <a:pt x="690005" y="1290021"/>
                      </a:cubicBezTo>
                      <a:cubicBezTo>
                        <a:pt x="678333" y="1320707"/>
                        <a:pt x="679590" y="1335690"/>
                        <a:pt x="694336" y="1341709"/>
                      </a:cubicBezTo>
                      <a:cubicBezTo>
                        <a:pt x="722914" y="1353290"/>
                        <a:pt x="529767" y="1350150"/>
                        <a:pt x="406206" y="1336999"/>
                      </a:cubicBezTo>
                      <a:close/>
                      <a:moveTo>
                        <a:pt x="239073" y="627891"/>
                      </a:moveTo>
                      <a:cubicBezTo>
                        <a:pt x="239073" y="619516"/>
                        <a:pt x="259623" y="559126"/>
                        <a:pt x="284739" y="493698"/>
                      </a:cubicBezTo>
                      <a:cubicBezTo>
                        <a:pt x="314979" y="414989"/>
                        <a:pt x="334802" y="320183"/>
                        <a:pt x="343432" y="213111"/>
                      </a:cubicBezTo>
                      <a:cubicBezTo>
                        <a:pt x="350595" y="124174"/>
                        <a:pt x="365473" y="42383"/>
                        <a:pt x="376490" y="31339"/>
                      </a:cubicBezTo>
                      <a:cubicBezTo>
                        <a:pt x="390040" y="17769"/>
                        <a:pt x="514706" y="9453"/>
                        <a:pt x="761580" y="5665"/>
                      </a:cubicBezTo>
                      <a:lnTo>
                        <a:pt x="1126636" y="57"/>
                      </a:lnTo>
                      <a:lnTo>
                        <a:pt x="1020641" y="98193"/>
                      </a:lnTo>
                      <a:cubicBezTo>
                        <a:pt x="908052" y="202433"/>
                        <a:pt x="797066" y="357608"/>
                        <a:pt x="708226" y="534917"/>
                      </a:cubicBezTo>
                      <a:lnTo>
                        <a:pt x="654022" y="643136"/>
                      </a:lnTo>
                      <a:lnTo>
                        <a:pt x="446547" y="643136"/>
                      </a:lnTo>
                      <a:cubicBezTo>
                        <a:pt x="332440" y="643136"/>
                        <a:pt x="239073" y="636266"/>
                        <a:pt x="239073" y="627891"/>
                      </a:cubicBezTo>
                      <a:close/>
                    </a:path>
                  </a:pathLst>
                </a:custGeom>
                <a:solidFill>
                  <a:srgbClr val="BCBAB9"/>
                </a:solidFill>
                <a:ln w="65287" cap="flat">
                  <a:noFill/>
                  <a:prstDash val="solid"/>
                  <a:miter/>
                </a:ln>
              </p:spPr>
              <p:txBody>
                <a:bodyPr rtlCol="0" anchor="ctr"/>
                <a:lstStyle/>
                <a:p>
                  <a:endParaRPr lang="fr-FR"/>
                </a:p>
              </p:txBody>
            </p:sp>
            <p:sp>
              <p:nvSpPr>
                <p:cNvPr id="14" name="Forme libre : forme 13">
                  <a:extLst>
                    <a:ext uri="{FF2B5EF4-FFF2-40B4-BE49-F238E27FC236}">
                      <a16:creationId xmlns:a16="http://schemas.microsoft.com/office/drawing/2014/main" id="{69BADC34-E793-C07D-2DB7-77A05DE23911}"/>
                    </a:ext>
                  </a:extLst>
                </p:cNvPr>
                <p:cNvSpPr/>
                <p:nvPr/>
              </p:nvSpPr>
              <p:spPr>
                <a:xfrm>
                  <a:off x="401364" y="841041"/>
                  <a:ext cx="1788184" cy="4336412"/>
                </a:xfrm>
                <a:custGeom>
                  <a:avLst/>
                  <a:gdLst>
                    <a:gd name="connsiteX0" fmla="*/ 10322 w 1788184"/>
                    <a:gd name="connsiteY0" fmla="*/ 4223990 h 4336412"/>
                    <a:gd name="connsiteX1" fmla="*/ 95865 w 1788184"/>
                    <a:gd name="connsiteY1" fmla="*/ 4011153 h 4336412"/>
                    <a:gd name="connsiteX2" fmla="*/ 106686 w 1788184"/>
                    <a:gd name="connsiteY2" fmla="*/ 3839339 h 4336412"/>
                    <a:gd name="connsiteX3" fmla="*/ 323915 w 1788184"/>
                    <a:gd name="connsiteY3" fmla="*/ 3408759 h 4336412"/>
                    <a:gd name="connsiteX4" fmla="*/ 511213 w 1788184"/>
                    <a:gd name="connsiteY4" fmla="*/ 3174919 h 4336412"/>
                    <a:gd name="connsiteX5" fmla="*/ 454954 w 1788184"/>
                    <a:gd name="connsiteY5" fmla="*/ 3035689 h 4336412"/>
                    <a:gd name="connsiteX6" fmla="*/ 441967 w 1788184"/>
                    <a:gd name="connsiteY6" fmla="*/ 2983085 h 4336412"/>
                    <a:gd name="connsiteX7" fmla="*/ 843308 w 1788184"/>
                    <a:gd name="connsiteY7" fmla="*/ 3045764 h 4336412"/>
                    <a:gd name="connsiteX8" fmla="*/ 950271 w 1788184"/>
                    <a:gd name="connsiteY8" fmla="*/ 3112632 h 4336412"/>
                    <a:gd name="connsiteX9" fmla="*/ 942754 w 1788184"/>
                    <a:gd name="connsiteY9" fmla="*/ 3400449 h 4336412"/>
                    <a:gd name="connsiteX10" fmla="*/ 643456 w 1788184"/>
                    <a:gd name="connsiteY10" fmla="*/ 3574422 h 4336412"/>
                    <a:gd name="connsiteX11" fmla="*/ 519869 w 1788184"/>
                    <a:gd name="connsiteY11" fmla="*/ 3645412 h 4336412"/>
                    <a:gd name="connsiteX12" fmla="*/ 615075 w 1788184"/>
                    <a:gd name="connsiteY12" fmla="*/ 3700436 h 4336412"/>
                    <a:gd name="connsiteX13" fmla="*/ 822797 w 1788184"/>
                    <a:gd name="connsiteY13" fmla="*/ 3748002 h 4336412"/>
                    <a:gd name="connsiteX14" fmla="*/ 955531 w 1788184"/>
                    <a:gd name="connsiteY14" fmla="*/ 3974710 h 4336412"/>
                    <a:gd name="connsiteX15" fmla="*/ 537173 w 1788184"/>
                    <a:gd name="connsiteY15" fmla="*/ 3982234 h 4336412"/>
                    <a:gd name="connsiteX16" fmla="*/ 244359 w 1788184"/>
                    <a:gd name="connsiteY16" fmla="*/ 3970523 h 4336412"/>
                    <a:gd name="connsiteX17" fmla="*/ 736241 w 1788184"/>
                    <a:gd name="connsiteY17" fmla="*/ 4112763 h 4336412"/>
                    <a:gd name="connsiteX18" fmla="*/ 950068 w 1788184"/>
                    <a:gd name="connsiteY18" fmla="*/ 4169292 h 4336412"/>
                    <a:gd name="connsiteX19" fmla="*/ 1030521 w 1788184"/>
                    <a:gd name="connsiteY19" fmla="*/ 4309177 h 4336412"/>
                    <a:gd name="connsiteX20" fmla="*/ 515256 w 1788184"/>
                    <a:gd name="connsiteY20" fmla="*/ 4331685 h 4336412"/>
                    <a:gd name="connsiteX21" fmla="*/ -9 w 1788184"/>
                    <a:gd name="connsiteY21" fmla="*/ 4336461 h 4336412"/>
                    <a:gd name="connsiteX22" fmla="*/ 801397 w 1788184"/>
                    <a:gd name="connsiteY22" fmla="*/ 1986486 h 4336412"/>
                    <a:gd name="connsiteX23" fmla="*/ 1004200 w 1788184"/>
                    <a:gd name="connsiteY23" fmla="*/ 1800409 h 4336412"/>
                    <a:gd name="connsiteX24" fmla="*/ 1171563 w 1788184"/>
                    <a:gd name="connsiteY24" fmla="*/ 1757358 h 4336412"/>
                    <a:gd name="connsiteX25" fmla="*/ 1342105 w 1788184"/>
                    <a:gd name="connsiteY25" fmla="*/ 1714961 h 4336412"/>
                    <a:gd name="connsiteX26" fmla="*/ 1437311 w 1788184"/>
                    <a:gd name="connsiteY26" fmla="*/ 1715680 h 4336412"/>
                    <a:gd name="connsiteX27" fmla="*/ 1117071 w 1788184"/>
                    <a:gd name="connsiteY27" fmla="*/ 1878334 h 4336412"/>
                    <a:gd name="connsiteX28" fmla="*/ 782437 w 1788184"/>
                    <a:gd name="connsiteY28" fmla="*/ 2041838 h 4336412"/>
                    <a:gd name="connsiteX29" fmla="*/ 801397 w 1788184"/>
                    <a:gd name="connsiteY29" fmla="*/ 1986486 h 4336412"/>
                    <a:gd name="connsiteX30" fmla="*/ 604678 w 1788184"/>
                    <a:gd name="connsiteY30" fmla="*/ 1567944 h 4336412"/>
                    <a:gd name="connsiteX31" fmla="*/ 575054 w 1788184"/>
                    <a:gd name="connsiteY31" fmla="*/ 1258928 h 4336412"/>
                    <a:gd name="connsiteX32" fmla="*/ 621996 w 1788184"/>
                    <a:gd name="connsiteY32" fmla="*/ 1089666 h 4336412"/>
                    <a:gd name="connsiteX33" fmla="*/ 847155 w 1788184"/>
                    <a:gd name="connsiteY33" fmla="*/ 1094507 h 4336412"/>
                    <a:gd name="connsiteX34" fmla="*/ 1072320 w 1788184"/>
                    <a:gd name="connsiteY34" fmla="*/ 1099284 h 4336412"/>
                    <a:gd name="connsiteX35" fmla="*/ 1095742 w 1788184"/>
                    <a:gd name="connsiteY35" fmla="*/ 1177208 h 4336412"/>
                    <a:gd name="connsiteX36" fmla="*/ 1129285 w 1788184"/>
                    <a:gd name="connsiteY36" fmla="*/ 1423871 h 4336412"/>
                    <a:gd name="connsiteX37" fmla="*/ 1139413 w 1788184"/>
                    <a:gd name="connsiteY37" fmla="*/ 1592676 h 4336412"/>
                    <a:gd name="connsiteX38" fmla="*/ 898880 w 1788184"/>
                    <a:gd name="connsiteY38" fmla="*/ 1592021 h 4336412"/>
                    <a:gd name="connsiteX39" fmla="*/ 604678 w 1788184"/>
                    <a:gd name="connsiteY39" fmla="*/ 1567944 h 4336412"/>
                    <a:gd name="connsiteX40" fmla="*/ 901922 w 1788184"/>
                    <a:gd name="connsiteY40" fmla="*/ 333607 h 4336412"/>
                    <a:gd name="connsiteX41" fmla="*/ 923191 w 1788184"/>
                    <a:gd name="connsiteY41" fmla="*/ 147190 h 4336412"/>
                    <a:gd name="connsiteX42" fmla="*/ 969931 w 1788184"/>
                    <a:gd name="connsiteY42" fmla="*/ 4164 h 4336412"/>
                    <a:gd name="connsiteX43" fmla="*/ 1106315 w 1788184"/>
                    <a:gd name="connsiteY43" fmla="*/ 155636 h 4336412"/>
                    <a:gd name="connsiteX44" fmla="*/ 1208076 w 1788184"/>
                    <a:gd name="connsiteY44" fmla="*/ 311649 h 4336412"/>
                    <a:gd name="connsiteX45" fmla="*/ 1316524 w 1788184"/>
                    <a:gd name="connsiteY45" fmla="*/ 311649 h 4336412"/>
                    <a:gd name="connsiteX46" fmla="*/ 1424978 w 1788184"/>
                    <a:gd name="connsiteY46" fmla="*/ 311649 h 4336412"/>
                    <a:gd name="connsiteX47" fmla="*/ 1470265 w 1788184"/>
                    <a:gd name="connsiteY47" fmla="*/ 229419 h 4336412"/>
                    <a:gd name="connsiteX48" fmla="*/ 1553446 w 1788184"/>
                    <a:gd name="connsiteY48" fmla="*/ 73616 h 4336412"/>
                    <a:gd name="connsiteX49" fmla="*/ 1689752 w 1788184"/>
                    <a:gd name="connsiteY49" fmla="*/ 49 h 4336412"/>
                    <a:gd name="connsiteX50" fmla="*/ 1788176 w 1788184"/>
                    <a:gd name="connsiteY50" fmla="*/ 49 h 4336412"/>
                    <a:gd name="connsiteX51" fmla="*/ 1741483 w 1788184"/>
                    <a:gd name="connsiteY51" fmla="*/ 186139 h 4336412"/>
                    <a:gd name="connsiteX52" fmla="*/ 1694809 w 1788184"/>
                    <a:gd name="connsiteY52" fmla="*/ 372236 h 4336412"/>
                    <a:gd name="connsiteX53" fmla="*/ 1293789 w 1788184"/>
                    <a:gd name="connsiteY53" fmla="*/ 376881 h 4336412"/>
                    <a:gd name="connsiteX54" fmla="*/ 892776 w 1788184"/>
                    <a:gd name="connsiteY54" fmla="*/ 381526 h 433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8184" h="4336412">
                      <a:moveTo>
                        <a:pt x="10322" y="4223990"/>
                      </a:moveTo>
                      <a:cubicBezTo>
                        <a:pt x="21588" y="4101248"/>
                        <a:pt x="42871" y="4048316"/>
                        <a:pt x="95865" y="4011153"/>
                      </a:cubicBezTo>
                      <a:cubicBezTo>
                        <a:pt x="139241" y="3980795"/>
                        <a:pt x="142945" y="3921975"/>
                        <a:pt x="106686" y="3839339"/>
                      </a:cubicBezTo>
                      <a:cubicBezTo>
                        <a:pt x="32567" y="3670404"/>
                        <a:pt x="97638" y="3541380"/>
                        <a:pt x="323915" y="3408759"/>
                      </a:cubicBezTo>
                      <a:cubicBezTo>
                        <a:pt x="470892" y="3322590"/>
                        <a:pt x="511213" y="3272276"/>
                        <a:pt x="511213" y="3174919"/>
                      </a:cubicBezTo>
                      <a:cubicBezTo>
                        <a:pt x="511213" y="3115053"/>
                        <a:pt x="499868" y="3086984"/>
                        <a:pt x="454954" y="3035689"/>
                      </a:cubicBezTo>
                      <a:cubicBezTo>
                        <a:pt x="399978" y="2972878"/>
                        <a:pt x="399683" y="2971700"/>
                        <a:pt x="441967" y="2983085"/>
                      </a:cubicBezTo>
                      <a:cubicBezTo>
                        <a:pt x="508223" y="3000946"/>
                        <a:pt x="817583" y="3049231"/>
                        <a:pt x="843308" y="3045764"/>
                      </a:cubicBezTo>
                      <a:cubicBezTo>
                        <a:pt x="890976" y="3039353"/>
                        <a:pt x="905965" y="3048708"/>
                        <a:pt x="950271" y="3112632"/>
                      </a:cubicBezTo>
                      <a:cubicBezTo>
                        <a:pt x="1016893" y="3208811"/>
                        <a:pt x="1014007" y="3319253"/>
                        <a:pt x="942754" y="3400449"/>
                      </a:cubicBezTo>
                      <a:cubicBezTo>
                        <a:pt x="870328" y="3482888"/>
                        <a:pt x="789732" y="3529800"/>
                        <a:pt x="643456" y="3574422"/>
                      </a:cubicBezTo>
                      <a:cubicBezTo>
                        <a:pt x="546221" y="3604126"/>
                        <a:pt x="519869" y="3619240"/>
                        <a:pt x="519869" y="3645412"/>
                      </a:cubicBezTo>
                      <a:cubicBezTo>
                        <a:pt x="519869" y="3671517"/>
                        <a:pt x="540274" y="3683294"/>
                        <a:pt x="615075" y="3700436"/>
                      </a:cubicBezTo>
                      <a:cubicBezTo>
                        <a:pt x="667434" y="3712344"/>
                        <a:pt x="760912" y="3733805"/>
                        <a:pt x="822797" y="3748002"/>
                      </a:cubicBezTo>
                      <a:cubicBezTo>
                        <a:pt x="991325" y="3786801"/>
                        <a:pt x="1042291" y="3873820"/>
                        <a:pt x="955531" y="3974710"/>
                      </a:cubicBezTo>
                      <a:cubicBezTo>
                        <a:pt x="905736" y="4032548"/>
                        <a:pt x="840587" y="4033726"/>
                        <a:pt x="537173" y="3982234"/>
                      </a:cubicBezTo>
                      <a:cubicBezTo>
                        <a:pt x="288750" y="3940099"/>
                        <a:pt x="231811" y="3937809"/>
                        <a:pt x="244359" y="3970523"/>
                      </a:cubicBezTo>
                      <a:cubicBezTo>
                        <a:pt x="257006" y="4003498"/>
                        <a:pt x="519999" y="4079526"/>
                        <a:pt x="736241" y="4112763"/>
                      </a:cubicBezTo>
                      <a:cubicBezTo>
                        <a:pt x="846802" y="4129775"/>
                        <a:pt x="930565" y="4151889"/>
                        <a:pt x="950068" y="4169292"/>
                      </a:cubicBezTo>
                      <a:cubicBezTo>
                        <a:pt x="984403" y="4199913"/>
                        <a:pt x="1030521" y="4280127"/>
                        <a:pt x="1030521" y="4309177"/>
                      </a:cubicBezTo>
                      <a:cubicBezTo>
                        <a:pt x="1030521" y="4320693"/>
                        <a:pt x="851126" y="4328544"/>
                        <a:pt x="515256" y="4331685"/>
                      </a:cubicBezTo>
                      <a:lnTo>
                        <a:pt x="-9" y="4336461"/>
                      </a:lnTo>
                      <a:close/>
                      <a:moveTo>
                        <a:pt x="801397" y="1986486"/>
                      </a:moveTo>
                      <a:cubicBezTo>
                        <a:pt x="921791" y="1783463"/>
                        <a:pt x="903309" y="1800409"/>
                        <a:pt x="1004200" y="1800409"/>
                      </a:cubicBezTo>
                      <a:cubicBezTo>
                        <a:pt x="1070515" y="1800409"/>
                        <a:pt x="1117273" y="1788370"/>
                        <a:pt x="1171563" y="1757358"/>
                      </a:cubicBezTo>
                      <a:cubicBezTo>
                        <a:pt x="1227449" y="1725363"/>
                        <a:pt x="1271473" y="1714437"/>
                        <a:pt x="1342105" y="1714961"/>
                      </a:cubicBezTo>
                      <a:lnTo>
                        <a:pt x="1437311" y="1715680"/>
                      </a:lnTo>
                      <a:lnTo>
                        <a:pt x="1117071" y="1878334"/>
                      </a:lnTo>
                      <a:cubicBezTo>
                        <a:pt x="940935" y="1967774"/>
                        <a:pt x="790354" y="2041315"/>
                        <a:pt x="782437" y="2041838"/>
                      </a:cubicBezTo>
                      <a:cubicBezTo>
                        <a:pt x="774521" y="2042362"/>
                        <a:pt x="783052" y="2017434"/>
                        <a:pt x="801397" y="1986486"/>
                      </a:cubicBezTo>
                      <a:close/>
                      <a:moveTo>
                        <a:pt x="604678" y="1567944"/>
                      </a:moveTo>
                      <a:cubicBezTo>
                        <a:pt x="513581" y="1528294"/>
                        <a:pt x="510186" y="1492832"/>
                        <a:pt x="575054" y="1258928"/>
                      </a:cubicBezTo>
                      <a:lnTo>
                        <a:pt x="621996" y="1089666"/>
                      </a:lnTo>
                      <a:lnTo>
                        <a:pt x="847155" y="1094507"/>
                      </a:lnTo>
                      <a:lnTo>
                        <a:pt x="1072320" y="1099284"/>
                      </a:lnTo>
                      <a:lnTo>
                        <a:pt x="1095742" y="1177208"/>
                      </a:lnTo>
                      <a:cubicBezTo>
                        <a:pt x="1108625" y="1220064"/>
                        <a:pt x="1123718" y="1331095"/>
                        <a:pt x="1129285" y="1423871"/>
                      </a:cubicBezTo>
                      <a:lnTo>
                        <a:pt x="1139413" y="1592676"/>
                      </a:lnTo>
                      <a:lnTo>
                        <a:pt x="898880" y="1592021"/>
                      </a:lnTo>
                      <a:cubicBezTo>
                        <a:pt x="736391" y="1591563"/>
                        <a:pt x="640937" y="1583712"/>
                        <a:pt x="604678" y="1567944"/>
                      </a:cubicBezTo>
                      <a:close/>
                      <a:moveTo>
                        <a:pt x="901922" y="333607"/>
                      </a:moveTo>
                      <a:cubicBezTo>
                        <a:pt x="906953" y="307246"/>
                        <a:pt x="916525" y="223361"/>
                        <a:pt x="923191" y="147190"/>
                      </a:cubicBezTo>
                      <a:cubicBezTo>
                        <a:pt x="933751" y="26534"/>
                        <a:pt x="939770" y="8116"/>
                        <a:pt x="969931" y="4164"/>
                      </a:cubicBezTo>
                      <a:cubicBezTo>
                        <a:pt x="996480" y="683"/>
                        <a:pt x="1028289" y="36014"/>
                        <a:pt x="1106315" y="155636"/>
                      </a:cubicBezTo>
                      <a:lnTo>
                        <a:pt x="1208076" y="311649"/>
                      </a:lnTo>
                      <a:lnTo>
                        <a:pt x="1316524" y="311649"/>
                      </a:lnTo>
                      <a:lnTo>
                        <a:pt x="1424978" y="311649"/>
                      </a:lnTo>
                      <a:lnTo>
                        <a:pt x="1470265" y="229419"/>
                      </a:lnTo>
                      <a:cubicBezTo>
                        <a:pt x="1495172" y="184196"/>
                        <a:pt x="1532602" y="114083"/>
                        <a:pt x="1553446" y="73616"/>
                      </a:cubicBezTo>
                      <a:cubicBezTo>
                        <a:pt x="1591301" y="134"/>
                        <a:pt x="1591464" y="49"/>
                        <a:pt x="1689752" y="49"/>
                      </a:cubicBezTo>
                      <a:lnTo>
                        <a:pt x="1788176" y="49"/>
                      </a:lnTo>
                      <a:lnTo>
                        <a:pt x="1741483" y="186139"/>
                      </a:lnTo>
                      <a:lnTo>
                        <a:pt x="1694809" y="372236"/>
                      </a:lnTo>
                      <a:lnTo>
                        <a:pt x="1293789" y="376881"/>
                      </a:lnTo>
                      <a:lnTo>
                        <a:pt x="892776" y="381526"/>
                      </a:lnTo>
                      <a:close/>
                    </a:path>
                  </a:pathLst>
                </a:custGeom>
                <a:solidFill>
                  <a:srgbClr val="78797A"/>
                </a:solidFill>
                <a:ln w="65287" cap="flat">
                  <a:noFill/>
                  <a:prstDash val="solid"/>
                  <a:miter/>
                </a:ln>
              </p:spPr>
              <p:txBody>
                <a:bodyPr rtlCol="0" anchor="ctr"/>
                <a:lstStyle/>
                <a:p>
                  <a:endParaRPr lang="fr-FR"/>
                </a:p>
              </p:txBody>
            </p:sp>
          </p:grpSp>
          <p:sp>
            <p:nvSpPr>
              <p:cNvPr id="12" name="Forme libre : forme 11">
                <a:extLst>
                  <a:ext uri="{FF2B5EF4-FFF2-40B4-BE49-F238E27FC236}">
                    <a16:creationId xmlns:a16="http://schemas.microsoft.com/office/drawing/2014/main" id="{9C602FDD-D42B-FACC-8F10-4C6FF25828D2}"/>
                  </a:ext>
                </a:extLst>
              </p:cNvPr>
              <p:cNvSpPr/>
              <p:nvPr/>
            </p:nvSpPr>
            <p:spPr>
              <a:xfrm>
                <a:off x="1928071" y="1534475"/>
                <a:ext cx="230756" cy="357295"/>
              </a:xfrm>
              <a:custGeom>
                <a:avLst/>
                <a:gdLst>
                  <a:gd name="connsiteX0" fmla="*/ 123691 w 230756"/>
                  <a:gd name="connsiteY0" fmla="*/ 356669 h 357295"/>
                  <a:gd name="connsiteX1" fmla="*/ 229090 w 230756"/>
                  <a:gd name="connsiteY1" fmla="*/ 208508 h 357295"/>
                  <a:gd name="connsiteX2" fmla="*/ 196836 w 230756"/>
                  <a:gd name="connsiteY2" fmla="*/ 52443 h 357295"/>
                  <a:gd name="connsiteX3" fmla="*/ 75997 w 230756"/>
                  <a:gd name="connsiteY3" fmla="*/ 10641 h 357295"/>
                  <a:gd name="connsiteX4" fmla="*/ 42630 w 230756"/>
                  <a:gd name="connsiteY4" fmla="*/ 39985 h 357295"/>
                  <a:gd name="connsiteX5" fmla="*/ 1544 w 230756"/>
                  <a:gd name="connsiteY5" fmla="*/ 148641 h 357295"/>
                  <a:gd name="connsiteX6" fmla="*/ 33798 w 230756"/>
                  <a:gd name="connsiteY6" fmla="*/ 304706 h 357295"/>
                  <a:gd name="connsiteX7" fmla="*/ 108120 w 230756"/>
                  <a:gd name="connsiteY7" fmla="*/ 356748 h 357295"/>
                  <a:gd name="connsiteX8" fmla="*/ 123691 w 230756"/>
                  <a:gd name="connsiteY8" fmla="*/ 356676 h 357295"/>
                  <a:gd name="connsiteX9" fmla="*/ 102363 w 230756"/>
                  <a:gd name="connsiteY9" fmla="*/ 334044 h 357295"/>
                  <a:gd name="connsiteX10" fmla="*/ 18423 w 230756"/>
                  <a:gd name="connsiteY10" fmla="*/ 224315 h 357295"/>
                  <a:gd name="connsiteX11" fmla="*/ 14301 w 230756"/>
                  <a:gd name="connsiteY11" fmla="*/ 174106 h 357295"/>
                  <a:gd name="connsiteX12" fmla="*/ 17965 w 230756"/>
                  <a:gd name="connsiteY12" fmla="*/ 135444 h 357295"/>
                  <a:gd name="connsiteX13" fmla="*/ 102363 w 230756"/>
                  <a:gd name="connsiteY13" fmla="*/ 23105 h 357295"/>
                  <a:gd name="connsiteX14" fmla="*/ 126635 w 230756"/>
                  <a:gd name="connsiteY14" fmla="*/ 22765 h 357295"/>
                  <a:gd name="connsiteX15" fmla="*/ 215809 w 230756"/>
                  <a:gd name="connsiteY15" fmla="*/ 158521 h 357295"/>
                  <a:gd name="connsiteX16" fmla="*/ 216006 w 230756"/>
                  <a:gd name="connsiteY16" fmla="*/ 196063 h 357295"/>
                  <a:gd name="connsiteX17" fmla="*/ 128402 w 230756"/>
                  <a:gd name="connsiteY17" fmla="*/ 334044 h 357295"/>
                  <a:gd name="connsiteX18" fmla="*/ 102297 w 230756"/>
                  <a:gd name="connsiteY18" fmla="*/ 334051 h 357295"/>
                  <a:gd name="connsiteX19" fmla="*/ 67099 w 230756"/>
                  <a:gd name="connsiteY19" fmla="*/ 274898 h 357295"/>
                  <a:gd name="connsiteX20" fmla="*/ 121532 w 230756"/>
                  <a:gd name="connsiteY20" fmla="*/ 187813 h 357295"/>
                  <a:gd name="connsiteX21" fmla="*/ 122317 w 230756"/>
                  <a:gd name="connsiteY21" fmla="*/ 137728 h 357295"/>
                  <a:gd name="connsiteX22" fmla="*/ 121402 w 230756"/>
                  <a:gd name="connsiteY22" fmla="*/ 87106 h 357295"/>
                  <a:gd name="connsiteX23" fmla="*/ 115317 w 230756"/>
                  <a:gd name="connsiteY23" fmla="*/ 81794 h 357295"/>
                  <a:gd name="connsiteX24" fmla="*/ 109232 w 230756"/>
                  <a:gd name="connsiteY24" fmla="*/ 87106 h 357295"/>
                  <a:gd name="connsiteX25" fmla="*/ 108120 w 230756"/>
                  <a:gd name="connsiteY25" fmla="*/ 134227 h 357295"/>
                  <a:gd name="connsiteX26" fmla="*/ 107924 w 230756"/>
                  <a:gd name="connsiteY26" fmla="*/ 178980 h 357295"/>
                  <a:gd name="connsiteX27" fmla="*/ 83259 w 230756"/>
                  <a:gd name="connsiteY27" fmla="*/ 218662 h 357295"/>
                  <a:gd name="connsiteX28" fmla="*/ 58135 w 230756"/>
                  <a:gd name="connsiteY28" fmla="*/ 259862 h 357295"/>
                  <a:gd name="connsiteX29" fmla="*/ 57546 w 230756"/>
                  <a:gd name="connsiteY29" fmla="*/ 264946 h 357295"/>
                  <a:gd name="connsiteX30" fmla="*/ 67099 w 230756"/>
                  <a:gd name="connsiteY30" fmla="*/ 274898 h 357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0756" h="357295">
                    <a:moveTo>
                      <a:pt x="123691" y="356669"/>
                    </a:moveTo>
                    <a:cubicBezTo>
                      <a:pt x="176227" y="350899"/>
                      <a:pt x="220389" y="288886"/>
                      <a:pt x="229090" y="208508"/>
                    </a:cubicBezTo>
                    <a:cubicBezTo>
                      <a:pt x="235306" y="151298"/>
                      <a:pt x="223398" y="93492"/>
                      <a:pt x="196836" y="52443"/>
                    </a:cubicBezTo>
                    <a:cubicBezTo>
                      <a:pt x="165105" y="3332"/>
                      <a:pt x="118261" y="-12855"/>
                      <a:pt x="75997" y="10641"/>
                    </a:cubicBezTo>
                    <a:cubicBezTo>
                      <a:pt x="65398" y="16529"/>
                      <a:pt x="52051" y="28228"/>
                      <a:pt x="42630" y="39985"/>
                    </a:cubicBezTo>
                    <a:cubicBezTo>
                      <a:pt x="21367" y="66353"/>
                      <a:pt x="6058" y="106964"/>
                      <a:pt x="1544" y="148641"/>
                    </a:cubicBezTo>
                    <a:cubicBezTo>
                      <a:pt x="-4607" y="206107"/>
                      <a:pt x="7235" y="263644"/>
                      <a:pt x="33798" y="304706"/>
                    </a:cubicBezTo>
                    <a:cubicBezTo>
                      <a:pt x="53818" y="335693"/>
                      <a:pt x="79464" y="353666"/>
                      <a:pt x="108120" y="356748"/>
                    </a:cubicBezTo>
                    <a:cubicBezTo>
                      <a:pt x="115317" y="357526"/>
                      <a:pt x="115906" y="357520"/>
                      <a:pt x="123691" y="356676"/>
                    </a:cubicBezTo>
                    <a:close/>
                    <a:moveTo>
                      <a:pt x="102363" y="334044"/>
                    </a:moveTo>
                    <a:cubicBezTo>
                      <a:pt x="63174" y="326271"/>
                      <a:pt x="29873" y="282736"/>
                      <a:pt x="18423" y="224315"/>
                    </a:cubicBezTo>
                    <a:cubicBezTo>
                      <a:pt x="15021" y="206983"/>
                      <a:pt x="13974" y="193734"/>
                      <a:pt x="14301" y="174106"/>
                    </a:cubicBezTo>
                    <a:cubicBezTo>
                      <a:pt x="14563" y="158364"/>
                      <a:pt x="15413" y="149099"/>
                      <a:pt x="17965" y="135444"/>
                    </a:cubicBezTo>
                    <a:cubicBezTo>
                      <a:pt x="29153" y="75336"/>
                      <a:pt x="62454" y="31028"/>
                      <a:pt x="102363" y="23105"/>
                    </a:cubicBezTo>
                    <a:cubicBezTo>
                      <a:pt x="108447" y="21888"/>
                      <a:pt x="121008" y="21711"/>
                      <a:pt x="126635" y="22765"/>
                    </a:cubicBezTo>
                    <a:cubicBezTo>
                      <a:pt x="173283" y="31486"/>
                      <a:pt x="209790" y="87028"/>
                      <a:pt x="215809" y="158521"/>
                    </a:cubicBezTo>
                    <a:cubicBezTo>
                      <a:pt x="216594" y="167962"/>
                      <a:pt x="216725" y="187329"/>
                      <a:pt x="216006" y="196063"/>
                    </a:cubicBezTo>
                    <a:cubicBezTo>
                      <a:pt x="210379" y="268263"/>
                      <a:pt x="174919" y="324060"/>
                      <a:pt x="128402" y="334044"/>
                    </a:cubicBezTo>
                    <a:cubicBezTo>
                      <a:pt x="122383" y="335333"/>
                      <a:pt x="108840" y="335340"/>
                      <a:pt x="102297" y="334051"/>
                    </a:cubicBezTo>
                    <a:close/>
                    <a:moveTo>
                      <a:pt x="67099" y="274898"/>
                    </a:moveTo>
                    <a:cubicBezTo>
                      <a:pt x="68276" y="274224"/>
                      <a:pt x="119896" y="191647"/>
                      <a:pt x="121532" y="187813"/>
                    </a:cubicBezTo>
                    <a:cubicBezTo>
                      <a:pt x="122252" y="186118"/>
                      <a:pt x="122317" y="182206"/>
                      <a:pt x="122317" y="137728"/>
                    </a:cubicBezTo>
                    <a:cubicBezTo>
                      <a:pt x="122317" y="90737"/>
                      <a:pt x="122317" y="89416"/>
                      <a:pt x="121402" y="87106"/>
                    </a:cubicBezTo>
                    <a:cubicBezTo>
                      <a:pt x="119896" y="83174"/>
                      <a:pt x="118326" y="81794"/>
                      <a:pt x="115317" y="81794"/>
                    </a:cubicBezTo>
                    <a:cubicBezTo>
                      <a:pt x="112307" y="81794"/>
                      <a:pt x="110737" y="83174"/>
                      <a:pt x="109232" y="87106"/>
                    </a:cubicBezTo>
                    <a:cubicBezTo>
                      <a:pt x="108382" y="89396"/>
                      <a:pt x="108316" y="91071"/>
                      <a:pt x="108120" y="134227"/>
                    </a:cubicBezTo>
                    <a:lnTo>
                      <a:pt x="107924" y="178980"/>
                    </a:lnTo>
                    <a:lnTo>
                      <a:pt x="83259" y="218662"/>
                    </a:lnTo>
                    <a:cubicBezTo>
                      <a:pt x="69716" y="240489"/>
                      <a:pt x="58397" y="259031"/>
                      <a:pt x="58135" y="259862"/>
                    </a:cubicBezTo>
                    <a:cubicBezTo>
                      <a:pt x="57809" y="260693"/>
                      <a:pt x="57612" y="262983"/>
                      <a:pt x="57546" y="264946"/>
                    </a:cubicBezTo>
                    <a:cubicBezTo>
                      <a:pt x="57482" y="272693"/>
                      <a:pt x="62257" y="277639"/>
                      <a:pt x="67099" y="274898"/>
                    </a:cubicBezTo>
                    <a:close/>
                  </a:path>
                </a:pathLst>
              </a:custGeom>
              <a:solidFill>
                <a:srgbClr val="78797A"/>
              </a:solidFill>
              <a:ln w="58536" cap="flat">
                <a:noFill/>
                <a:prstDash val="solid"/>
                <a:miter/>
              </a:ln>
            </p:spPr>
            <p:txBody>
              <a:bodyPr rtlCol="0" anchor="ctr"/>
              <a:lstStyle/>
              <a:p>
                <a:endParaRPr lang="fr-FR"/>
              </a:p>
            </p:txBody>
          </p:sp>
        </p:grpSp>
        <p:sp>
          <p:nvSpPr>
            <p:cNvPr id="8" name="Ellipse 14">
              <a:extLst>
                <a:ext uri="{FF2B5EF4-FFF2-40B4-BE49-F238E27FC236}">
                  <a16:creationId xmlns:a16="http://schemas.microsoft.com/office/drawing/2014/main" id="{7140B7AD-2DCD-829A-038B-223619D90F39}"/>
                </a:ext>
              </a:extLst>
            </p:cNvPr>
            <p:cNvSpPr/>
            <p:nvPr/>
          </p:nvSpPr>
          <p:spPr>
            <a:xfrm rot="10800000">
              <a:off x="47074" y="5168813"/>
              <a:ext cx="3497738" cy="1718066"/>
            </a:xfrm>
            <a:custGeom>
              <a:avLst/>
              <a:gdLst>
                <a:gd name="connsiteX0" fmla="*/ 0 w 3497738"/>
                <a:gd name="connsiteY0" fmla="*/ 1718066 h 3436131"/>
                <a:gd name="connsiteX1" fmla="*/ 1748869 w 3497738"/>
                <a:gd name="connsiteY1" fmla="*/ 0 h 3436131"/>
                <a:gd name="connsiteX2" fmla="*/ 3497738 w 3497738"/>
                <a:gd name="connsiteY2" fmla="*/ 1718066 h 3436131"/>
                <a:gd name="connsiteX3" fmla="*/ 1748869 w 3497738"/>
                <a:gd name="connsiteY3" fmla="*/ 3436132 h 3436131"/>
                <a:gd name="connsiteX4" fmla="*/ 0 w 3497738"/>
                <a:gd name="connsiteY4" fmla="*/ 1718066 h 3436131"/>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932824"/>
                <a:gd name="connsiteX1" fmla="*/ 1748869 w 3497738"/>
                <a:gd name="connsiteY1" fmla="*/ 0 h 1932824"/>
                <a:gd name="connsiteX2" fmla="*/ 3497738 w 3497738"/>
                <a:gd name="connsiteY2" fmla="*/ 1718066 h 1932824"/>
                <a:gd name="connsiteX3" fmla="*/ 0 w 3497738"/>
                <a:gd name="connsiteY3" fmla="*/ 1718066 h 1932824"/>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845351"/>
                <a:gd name="connsiteX1" fmla="*/ 1748869 w 3497738"/>
                <a:gd name="connsiteY1" fmla="*/ 0 h 1845351"/>
                <a:gd name="connsiteX2" fmla="*/ 3497738 w 3497738"/>
                <a:gd name="connsiteY2" fmla="*/ 1718066 h 1845351"/>
                <a:gd name="connsiteX3" fmla="*/ 0 w 3497738"/>
                <a:gd name="connsiteY3" fmla="*/ 1718066 h 1845351"/>
                <a:gd name="connsiteX0" fmla="*/ 0 w 3497738"/>
                <a:gd name="connsiteY0" fmla="*/ 1718066 h 1718066"/>
                <a:gd name="connsiteX1" fmla="*/ 1748869 w 3497738"/>
                <a:gd name="connsiteY1" fmla="*/ 0 h 1718066"/>
                <a:gd name="connsiteX2" fmla="*/ 3497738 w 3497738"/>
                <a:gd name="connsiteY2" fmla="*/ 1718066 h 1718066"/>
                <a:gd name="connsiteX3" fmla="*/ 0 w 3497738"/>
                <a:gd name="connsiteY3" fmla="*/ 1718066 h 1718066"/>
              </a:gdLst>
              <a:ahLst/>
              <a:cxnLst>
                <a:cxn ang="0">
                  <a:pos x="connsiteX0" y="connsiteY0"/>
                </a:cxn>
                <a:cxn ang="0">
                  <a:pos x="connsiteX1" y="connsiteY1"/>
                </a:cxn>
                <a:cxn ang="0">
                  <a:pos x="connsiteX2" y="connsiteY2"/>
                </a:cxn>
                <a:cxn ang="0">
                  <a:pos x="connsiteX3" y="connsiteY3"/>
                </a:cxn>
              </a:cxnLst>
              <a:rect l="l" t="t" r="r" b="b"/>
              <a:pathLst>
                <a:path w="3497738" h="1718066">
                  <a:moveTo>
                    <a:pt x="0" y="1718066"/>
                  </a:moveTo>
                  <a:cubicBezTo>
                    <a:pt x="0" y="769204"/>
                    <a:pt x="782995" y="0"/>
                    <a:pt x="1748869" y="0"/>
                  </a:cubicBezTo>
                  <a:cubicBezTo>
                    <a:pt x="2714743" y="0"/>
                    <a:pt x="3497738" y="769204"/>
                    <a:pt x="3497738" y="1718066"/>
                  </a:cubicBezTo>
                  <a:lnTo>
                    <a:pt x="0" y="1718066"/>
                  </a:lnTo>
                  <a:close/>
                </a:path>
              </a:pathLst>
            </a:custGeom>
            <a:solidFill>
              <a:srgbClr val="2726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B94B4C0B-4088-6119-E14E-889356F03456}"/>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9710AB8A-BFB0-C1CD-9D9A-39009DEA58BC}"/>
              </a:ext>
            </a:extLst>
          </p:cNvPr>
          <p:cNvSpPr txBox="1">
            <a:spLocks noGrp="1"/>
          </p:cNvSpPr>
          <p:nvPr>
            <p:ph type="title"/>
          </p:nvPr>
        </p:nvSpPr>
        <p:spPr>
          <a:xfrm>
            <a:off x="208119" y="2773226"/>
            <a:ext cx="4774586" cy="16637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Faisabilité</a:t>
            </a:r>
            <a:endParaRPr dirty="0"/>
          </a:p>
        </p:txBody>
      </p:sp>
      <p:sp>
        <p:nvSpPr>
          <p:cNvPr id="4" name="Google Shape;709;p32">
            <a:extLst>
              <a:ext uri="{FF2B5EF4-FFF2-40B4-BE49-F238E27FC236}">
                <a16:creationId xmlns:a16="http://schemas.microsoft.com/office/drawing/2014/main" id="{5C502745-7297-E915-E844-EE5444FEC4A5}"/>
              </a:ext>
            </a:extLst>
          </p:cNvPr>
          <p:cNvSpPr txBox="1">
            <a:spLocks/>
          </p:cNvSpPr>
          <p:nvPr/>
        </p:nvSpPr>
        <p:spPr>
          <a:xfrm>
            <a:off x="2046712" y="1575088"/>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05</a:t>
            </a:r>
          </a:p>
        </p:txBody>
      </p:sp>
      <p:pic>
        <p:nvPicPr>
          <p:cNvPr id="12" name="Graphique 11">
            <a:extLst>
              <a:ext uri="{FF2B5EF4-FFF2-40B4-BE49-F238E27FC236}">
                <a16:creationId xmlns:a16="http://schemas.microsoft.com/office/drawing/2014/main" id="{1EC7D112-D105-D584-DE70-98E671B826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5307121" y="460848"/>
            <a:ext cx="1711742" cy="2506480"/>
          </a:xfrm>
          <a:prstGeom prst="rect">
            <a:avLst/>
          </a:prstGeom>
        </p:spPr>
      </p:pic>
      <p:pic>
        <p:nvPicPr>
          <p:cNvPr id="13" name="Graphique 12">
            <a:extLst>
              <a:ext uri="{FF2B5EF4-FFF2-40B4-BE49-F238E27FC236}">
                <a16:creationId xmlns:a16="http://schemas.microsoft.com/office/drawing/2014/main" id="{9CDF390C-843B-D71B-67D8-DD0C046F40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022621" y="1877880"/>
            <a:ext cx="1711740" cy="2506476"/>
          </a:xfrm>
          <a:prstGeom prst="rect">
            <a:avLst/>
          </a:prstGeom>
        </p:spPr>
      </p:pic>
      <p:pic>
        <p:nvPicPr>
          <p:cNvPr id="14" name="Graphique 13">
            <a:extLst>
              <a:ext uri="{FF2B5EF4-FFF2-40B4-BE49-F238E27FC236}">
                <a16:creationId xmlns:a16="http://schemas.microsoft.com/office/drawing/2014/main" id="{E0B448BE-987D-48B4-1232-7E3AA02FD0C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436942" y="1798823"/>
            <a:ext cx="1711740" cy="2506476"/>
          </a:xfrm>
          <a:prstGeom prst="rect">
            <a:avLst/>
          </a:prstGeom>
        </p:spPr>
      </p:pic>
    </p:spTree>
    <p:extLst>
      <p:ext uri="{BB962C8B-B14F-4D97-AF65-F5344CB8AC3E}">
        <p14:creationId xmlns:p14="http://schemas.microsoft.com/office/powerpoint/2010/main" val="1326777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960DBA35-CF15-EC48-D9A1-E86A2A1E520F}"/>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287074CA-BE7D-0F52-A390-7CD73E67D1E5}"/>
              </a:ext>
            </a:extLst>
          </p:cNvPr>
          <p:cNvSpPr/>
          <p:nvPr/>
        </p:nvSpPr>
        <p:spPr>
          <a:xfrm>
            <a:off x="5988794" y="2849202"/>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A193609A-B29F-4204-94D0-5272E2DDDCE2}"/>
              </a:ext>
            </a:extLst>
          </p:cNvPr>
          <p:cNvSpPr/>
          <p:nvPr/>
        </p:nvSpPr>
        <p:spPr>
          <a:xfrm>
            <a:off x="2174316" y="2846089"/>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81192118-F833-6AA6-0394-EBFB73161008}"/>
              </a:ext>
            </a:extLst>
          </p:cNvPr>
          <p:cNvSpPr/>
          <p:nvPr/>
        </p:nvSpPr>
        <p:spPr>
          <a:xfrm>
            <a:off x="4081555" y="1402618"/>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3F09CA6A-E487-B809-0606-85CBA1EF992F}"/>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09FB80BC-0EEF-13C5-4210-E4CD33072D00}"/>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50228E22-8A33-C07F-85C4-257821739C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313129" y="1492456"/>
            <a:ext cx="517742" cy="758122"/>
          </a:xfrm>
          <a:prstGeom prst="rect">
            <a:avLst/>
          </a:prstGeom>
        </p:spPr>
      </p:pic>
      <p:pic>
        <p:nvPicPr>
          <p:cNvPr id="34" name="Graphique 33">
            <a:extLst>
              <a:ext uri="{FF2B5EF4-FFF2-40B4-BE49-F238E27FC236}">
                <a16:creationId xmlns:a16="http://schemas.microsoft.com/office/drawing/2014/main" id="{517CC804-FCE8-9187-44C8-C4374EF3A2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6228030" y="3015537"/>
            <a:ext cx="502418" cy="735684"/>
          </a:xfrm>
          <a:prstGeom prst="rect">
            <a:avLst/>
          </a:prstGeom>
        </p:spPr>
      </p:pic>
      <p:pic>
        <p:nvPicPr>
          <p:cNvPr id="35" name="Graphique 34">
            <a:extLst>
              <a:ext uri="{FF2B5EF4-FFF2-40B4-BE49-F238E27FC236}">
                <a16:creationId xmlns:a16="http://schemas.microsoft.com/office/drawing/2014/main" id="{4AADC44C-3D44-3A95-00AC-05D5FD8C20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2425955" y="2993398"/>
            <a:ext cx="477612" cy="699362"/>
          </a:xfrm>
          <a:prstGeom prst="rect">
            <a:avLst/>
          </a:prstGeom>
        </p:spPr>
      </p:pic>
      <p:sp>
        <p:nvSpPr>
          <p:cNvPr id="37" name="Google Shape;748;p34">
            <a:extLst>
              <a:ext uri="{FF2B5EF4-FFF2-40B4-BE49-F238E27FC236}">
                <a16:creationId xmlns:a16="http://schemas.microsoft.com/office/drawing/2014/main" id="{106BCD46-53A4-7D90-5FC6-19DA34BCC716}"/>
              </a:ext>
            </a:extLst>
          </p:cNvPr>
          <p:cNvSpPr txBox="1">
            <a:spLocks/>
          </p:cNvSpPr>
          <p:nvPr/>
        </p:nvSpPr>
        <p:spPr>
          <a:xfrm>
            <a:off x="3508166" y="2479475"/>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DBAFA880-434C-343F-296C-A5B0EF3E9AF3}"/>
              </a:ext>
            </a:extLst>
          </p:cNvPr>
          <p:cNvSpPr txBox="1">
            <a:spLocks/>
          </p:cNvSpPr>
          <p:nvPr/>
        </p:nvSpPr>
        <p:spPr>
          <a:xfrm>
            <a:off x="1978610" y="3934004"/>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96402D8B-E8EE-B263-7B3D-BFBE6708B6FA}"/>
              </a:ext>
            </a:extLst>
          </p:cNvPr>
          <p:cNvSpPr txBox="1">
            <a:spLocks/>
          </p:cNvSpPr>
          <p:nvPr/>
        </p:nvSpPr>
        <p:spPr>
          <a:xfrm>
            <a:off x="5826158" y="3934004"/>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spTree>
    <p:extLst>
      <p:ext uri="{BB962C8B-B14F-4D97-AF65-F5344CB8AC3E}">
        <p14:creationId xmlns:p14="http://schemas.microsoft.com/office/powerpoint/2010/main" val="518169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185437A4-8593-B7AA-6A67-39529F49ED49}"/>
            </a:ext>
          </a:extLst>
        </p:cNvPr>
        <p:cNvGrpSpPr/>
        <p:nvPr/>
      </p:nvGrpSpPr>
      <p:grpSpPr>
        <a:xfrm>
          <a:off x="0" y="0"/>
          <a:ext cx="0" cy="0"/>
          <a:chOff x="0" y="0"/>
          <a:chExt cx="0" cy="0"/>
        </a:xfrm>
      </p:grpSpPr>
      <p:sp>
        <p:nvSpPr>
          <p:cNvPr id="43" name="Google Shape;754;p34">
            <a:extLst>
              <a:ext uri="{FF2B5EF4-FFF2-40B4-BE49-F238E27FC236}">
                <a16:creationId xmlns:a16="http://schemas.microsoft.com/office/drawing/2014/main" id="{16A372AE-C4E9-4E1A-65CD-CB9C25E6A17C}"/>
              </a:ext>
            </a:extLst>
          </p:cNvPr>
          <p:cNvSpPr/>
          <p:nvPr/>
        </p:nvSpPr>
        <p:spPr>
          <a:xfrm>
            <a:off x="9577814" y="2965440"/>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 name="Google Shape;754;p34">
            <a:extLst>
              <a:ext uri="{FF2B5EF4-FFF2-40B4-BE49-F238E27FC236}">
                <a16:creationId xmlns:a16="http://schemas.microsoft.com/office/drawing/2014/main" id="{8CABFEC4-EB75-40BE-FEEA-AB41A5DA71CE}"/>
              </a:ext>
            </a:extLst>
          </p:cNvPr>
          <p:cNvSpPr/>
          <p:nvPr/>
        </p:nvSpPr>
        <p:spPr>
          <a:xfrm>
            <a:off x="-1337699" y="2962327"/>
            <a:ext cx="980890" cy="98089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 name="Google Shape;754;p34">
            <a:extLst>
              <a:ext uri="{FF2B5EF4-FFF2-40B4-BE49-F238E27FC236}">
                <a16:creationId xmlns:a16="http://schemas.microsoft.com/office/drawing/2014/main" id="{BDB0EAFB-0E4E-FF27-80B6-435476849263}"/>
              </a:ext>
            </a:extLst>
          </p:cNvPr>
          <p:cNvSpPr/>
          <p:nvPr/>
        </p:nvSpPr>
        <p:spPr>
          <a:xfrm>
            <a:off x="4684406" y="335764"/>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7F62208B-5B2E-2FC0-85CD-8E31309A3E1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58F72FB-EA47-7090-F83F-B7A872B293B9}"/>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9E63B14D-05FE-3F54-9743-4036261DCB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389712"/>
            <a:ext cx="350918" cy="513846"/>
          </a:xfrm>
          <a:prstGeom prst="rect">
            <a:avLst/>
          </a:prstGeom>
        </p:spPr>
      </p:pic>
      <p:pic>
        <p:nvPicPr>
          <p:cNvPr id="34" name="Graphique 33">
            <a:extLst>
              <a:ext uri="{FF2B5EF4-FFF2-40B4-BE49-F238E27FC236}">
                <a16:creationId xmlns:a16="http://schemas.microsoft.com/office/drawing/2014/main" id="{9C8EA140-9D07-2F06-63F2-0EAEFAA929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9817050" y="3131775"/>
            <a:ext cx="502418" cy="735684"/>
          </a:xfrm>
          <a:prstGeom prst="rect">
            <a:avLst/>
          </a:prstGeom>
        </p:spPr>
      </p:pic>
      <p:pic>
        <p:nvPicPr>
          <p:cNvPr id="35" name="Graphique 34">
            <a:extLst>
              <a:ext uri="{FF2B5EF4-FFF2-40B4-BE49-F238E27FC236}">
                <a16:creationId xmlns:a16="http://schemas.microsoft.com/office/drawing/2014/main" id="{91D317B4-F465-A963-AB74-24D0D207D68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086060" y="3109636"/>
            <a:ext cx="477612" cy="699362"/>
          </a:xfrm>
          <a:prstGeom prst="rect">
            <a:avLst/>
          </a:prstGeom>
        </p:spPr>
      </p:pic>
      <p:sp>
        <p:nvSpPr>
          <p:cNvPr id="37" name="Google Shape;748;p34">
            <a:extLst>
              <a:ext uri="{FF2B5EF4-FFF2-40B4-BE49-F238E27FC236}">
                <a16:creationId xmlns:a16="http://schemas.microsoft.com/office/drawing/2014/main" id="{BEB09B46-59D0-D87D-9B79-63FE16C72850}"/>
              </a:ext>
            </a:extLst>
          </p:cNvPr>
          <p:cNvSpPr txBox="1">
            <a:spLocks/>
          </p:cNvSpPr>
          <p:nvPr/>
        </p:nvSpPr>
        <p:spPr>
          <a:xfrm>
            <a:off x="5154086" y="437581"/>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sp>
        <p:nvSpPr>
          <p:cNvPr id="39" name="Google Shape;748;p34">
            <a:extLst>
              <a:ext uri="{FF2B5EF4-FFF2-40B4-BE49-F238E27FC236}">
                <a16:creationId xmlns:a16="http://schemas.microsoft.com/office/drawing/2014/main" id="{B5019647-AE3F-1898-B236-1655B7FA9362}"/>
              </a:ext>
            </a:extLst>
          </p:cNvPr>
          <p:cNvSpPr txBox="1">
            <a:spLocks/>
          </p:cNvSpPr>
          <p:nvPr/>
        </p:nvSpPr>
        <p:spPr>
          <a:xfrm>
            <a:off x="-1533405" y="4050242"/>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sp>
        <p:nvSpPr>
          <p:cNvPr id="40" name="Google Shape;748;p34">
            <a:extLst>
              <a:ext uri="{FF2B5EF4-FFF2-40B4-BE49-F238E27FC236}">
                <a16:creationId xmlns:a16="http://schemas.microsoft.com/office/drawing/2014/main" id="{603F7209-259F-74A1-4905-DBCC09583958}"/>
              </a:ext>
            </a:extLst>
          </p:cNvPr>
          <p:cNvSpPr txBox="1">
            <a:spLocks/>
          </p:cNvSpPr>
          <p:nvPr/>
        </p:nvSpPr>
        <p:spPr>
          <a:xfrm>
            <a:off x="9415178" y="4050242"/>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nvGrpSpPr>
          <p:cNvPr id="11" name="Groupe 10">
            <a:extLst>
              <a:ext uri="{FF2B5EF4-FFF2-40B4-BE49-F238E27FC236}">
                <a16:creationId xmlns:a16="http://schemas.microsoft.com/office/drawing/2014/main" id="{CD1DC3E5-E02E-E52A-9146-5C70C66C2BE3}"/>
              </a:ext>
            </a:extLst>
          </p:cNvPr>
          <p:cNvGrpSpPr/>
          <p:nvPr/>
        </p:nvGrpSpPr>
        <p:grpSpPr>
          <a:xfrm>
            <a:off x="4698602" y="-780246"/>
            <a:ext cx="2022938" cy="650638"/>
            <a:chOff x="4698602" y="-780246"/>
            <a:chExt cx="2022938" cy="650638"/>
          </a:xfrm>
        </p:grpSpPr>
        <p:grpSp>
          <p:nvGrpSpPr>
            <p:cNvPr id="8" name="Groupe 7">
              <a:extLst>
                <a:ext uri="{FF2B5EF4-FFF2-40B4-BE49-F238E27FC236}">
                  <a16:creationId xmlns:a16="http://schemas.microsoft.com/office/drawing/2014/main" id="{3C618AA4-58C6-A057-179B-212644AA75C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BB3DB266-A125-7E17-6FE3-FFF17E110799}"/>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B3DC037B-6507-53AF-CA8F-2C4A28C969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06AB44C6-7B74-DAF5-F4D7-350180E83C81}"/>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1FA77103-8FA0-AEA7-3242-033CAA1CEF54}"/>
              </a:ext>
            </a:extLst>
          </p:cNvPr>
          <p:cNvGrpSpPr/>
          <p:nvPr/>
        </p:nvGrpSpPr>
        <p:grpSpPr>
          <a:xfrm>
            <a:off x="4690653" y="-1485278"/>
            <a:ext cx="2002132" cy="664612"/>
            <a:chOff x="4690653" y="-1485278"/>
            <a:chExt cx="2002132" cy="664612"/>
          </a:xfrm>
        </p:grpSpPr>
        <p:grpSp>
          <p:nvGrpSpPr>
            <p:cNvPr id="9" name="Groupe 8">
              <a:extLst>
                <a:ext uri="{FF2B5EF4-FFF2-40B4-BE49-F238E27FC236}">
                  <a16:creationId xmlns:a16="http://schemas.microsoft.com/office/drawing/2014/main" id="{4E4615F4-319F-A40B-4D02-E64D7D272311}"/>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4F89E2E0-5947-D342-7613-301ABF08DE77}"/>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F4A62D55-C003-F98D-6D28-EC3CAB5572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BCF09D0E-04C2-305C-3BA3-8EBF2C866FCD}"/>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9" name="Groupe 18">
            <a:extLst>
              <a:ext uri="{FF2B5EF4-FFF2-40B4-BE49-F238E27FC236}">
                <a16:creationId xmlns:a16="http://schemas.microsoft.com/office/drawing/2014/main" id="{E6273CCC-46DE-A854-7EE5-882076679E34}"/>
              </a:ext>
            </a:extLst>
          </p:cNvPr>
          <p:cNvGrpSpPr/>
          <p:nvPr/>
        </p:nvGrpSpPr>
        <p:grpSpPr>
          <a:xfrm>
            <a:off x="507451" y="1385511"/>
            <a:ext cx="4952592" cy="761182"/>
            <a:chOff x="635409" y="1385511"/>
            <a:chExt cx="4952592" cy="761182"/>
          </a:xfrm>
        </p:grpSpPr>
        <p:grpSp>
          <p:nvGrpSpPr>
            <p:cNvPr id="12" name="Groupe 11">
              <a:extLst>
                <a:ext uri="{FF2B5EF4-FFF2-40B4-BE49-F238E27FC236}">
                  <a16:creationId xmlns:a16="http://schemas.microsoft.com/office/drawing/2014/main" id="{1D9C10CD-3A17-4F03-4CDF-996DBA18C77B}"/>
                </a:ext>
              </a:extLst>
            </p:cNvPr>
            <p:cNvGrpSpPr/>
            <p:nvPr/>
          </p:nvGrpSpPr>
          <p:grpSpPr>
            <a:xfrm>
              <a:off x="635409" y="1385511"/>
              <a:ext cx="761182" cy="761182"/>
              <a:chOff x="2474403" y="1615450"/>
              <a:chExt cx="672300" cy="672300"/>
            </a:xfrm>
          </p:grpSpPr>
          <p:sp>
            <p:nvSpPr>
              <p:cNvPr id="13" name="Google Shape;720;p33">
                <a:extLst>
                  <a:ext uri="{FF2B5EF4-FFF2-40B4-BE49-F238E27FC236}">
                    <a16:creationId xmlns:a16="http://schemas.microsoft.com/office/drawing/2014/main" id="{7C566492-C9A1-4B87-5D7B-F840881980D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4" name="Google Shape;12711;p67">
                <a:extLst>
                  <a:ext uri="{FF2B5EF4-FFF2-40B4-BE49-F238E27FC236}">
                    <a16:creationId xmlns:a16="http://schemas.microsoft.com/office/drawing/2014/main" id="{0B8B6048-70FA-BEF9-C761-DC0D27F1A79B}"/>
                  </a:ext>
                </a:extLst>
              </p:cNvPr>
              <p:cNvGrpSpPr/>
              <p:nvPr/>
            </p:nvGrpSpPr>
            <p:grpSpPr>
              <a:xfrm>
                <a:off x="2548576" y="1689599"/>
                <a:ext cx="523954" cy="524002"/>
                <a:chOff x="5549861" y="3817349"/>
                <a:chExt cx="345642" cy="345674"/>
              </a:xfrm>
              <a:solidFill>
                <a:srgbClr val="27263D"/>
              </a:solidFill>
            </p:grpSpPr>
            <p:sp>
              <p:nvSpPr>
                <p:cNvPr id="15" name="Google Shape;12712;p67">
                  <a:extLst>
                    <a:ext uri="{FF2B5EF4-FFF2-40B4-BE49-F238E27FC236}">
                      <a16:creationId xmlns:a16="http://schemas.microsoft.com/office/drawing/2014/main" id="{69E51106-D728-CE07-2B44-484C7196FDD4}"/>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 name="Google Shape;12713;p67">
                  <a:extLst>
                    <a:ext uri="{FF2B5EF4-FFF2-40B4-BE49-F238E27FC236}">
                      <a16:creationId xmlns:a16="http://schemas.microsoft.com/office/drawing/2014/main" id="{891DB6DC-F4A3-8C82-2260-0A85F30A3FE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7" name="Google Shape;12714;p67">
                  <a:extLst>
                    <a:ext uri="{FF2B5EF4-FFF2-40B4-BE49-F238E27FC236}">
                      <a16:creationId xmlns:a16="http://schemas.microsoft.com/office/drawing/2014/main" id="{F189FC12-B076-C660-BB79-67B23ABA39AA}"/>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8" name="Google Shape;701;p31">
              <a:extLst>
                <a:ext uri="{FF2B5EF4-FFF2-40B4-BE49-F238E27FC236}">
                  <a16:creationId xmlns:a16="http://schemas.microsoft.com/office/drawing/2014/main" id="{F25422FA-4BDC-C7C6-3C9C-C8C6A23E1CB2}"/>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C7A8D8B5-F0A5-78AE-5425-20687E3B3C2D}"/>
              </a:ext>
            </a:extLst>
          </p:cNvPr>
          <p:cNvGrpSpPr/>
          <p:nvPr/>
        </p:nvGrpSpPr>
        <p:grpSpPr>
          <a:xfrm>
            <a:off x="1342475" y="2320932"/>
            <a:ext cx="2822724" cy="283892"/>
            <a:chOff x="5472514" y="3332921"/>
            <a:chExt cx="2822724" cy="788705"/>
          </a:xfrm>
        </p:grpSpPr>
        <p:cxnSp>
          <p:nvCxnSpPr>
            <p:cNvPr id="21" name="Connecteur : en angle 20">
              <a:extLst>
                <a:ext uri="{FF2B5EF4-FFF2-40B4-BE49-F238E27FC236}">
                  <a16:creationId xmlns:a16="http://schemas.microsoft.com/office/drawing/2014/main" id="{FDD3052D-D174-991E-19AD-C8B9C7F76063}"/>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734CE469-4B6A-1377-E4B8-49D7F126BE35}"/>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AE8E4191-D235-267F-CD81-E3902078C1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10305" y="2153637"/>
            <a:ext cx="662104" cy="662104"/>
          </a:xfrm>
          <a:prstGeom prst="rect">
            <a:avLst/>
          </a:prstGeom>
        </p:spPr>
      </p:pic>
      <p:grpSp>
        <p:nvGrpSpPr>
          <p:cNvPr id="25" name="Groupe 24">
            <a:extLst>
              <a:ext uri="{FF2B5EF4-FFF2-40B4-BE49-F238E27FC236}">
                <a16:creationId xmlns:a16="http://schemas.microsoft.com/office/drawing/2014/main" id="{13871269-6E3F-D283-EFB3-C59D22A262B6}"/>
              </a:ext>
            </a:extLst>
          </p:cNvPr>
          <p:cNvGrpSpPr/>
          <p:nvPr/>
        </p:nvGrpSpPr>
        <p:grpSpPr>
          <a:xfrm>
            <a:off x="3508311" y="2130629"/>
            <a:ext cx="656888" cy="656888"/>
            <a:chOff x="3669925" y="2078482"/>
            <a:chExt cx="761182" cy="761182"/>
          </a:xfrm>
        </p:grpSpPr>
        <p:sp>
          <p:nvSpPr>
            <p:cNvPr id="24" name="Google Shape;720;p33">
              <a:extLst>
                <a:ext uri="{FF2B5EF4-FFF2-40B4-BE49-F238E27FC236}">
                  <a16:creationId xmlns:a16="http://schemas.microsoft.com/office/drawing/2014/main" id="{C93DB413-27E7-EAF1-ED6D-ED088318A6FD}"/>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050" name="Picture 2" descr="Logo github - Icônes des médias sociaux gratuites">
              <a:extLst>
                <a:ext uri="{FF2B5EF4-FFF2-40B4-BE49-F238E27FC236}">
                  <a16:creationId xmlns:a16="http://schemas.microsoft.com/office/drawing/2014/main" id="{60987B8E-182F-1BBB-4C9A-957D535DF95C}"/>
                </a:ext>
              </a:extLst>
            </p:cNvPr>
            <p:cNvPicPr>
              <a:picLocks noChangeAspect="1" noChangeArrowheads="1"/>
            </p:cNvPicPr>
            <p:nvPr/>
          </p:nvPicPr>
          <p:blipFill>
            <a:blip r:embed="rId7" cstate="email">
              <a:extLst>
                <a:ext uri="{28A0092B-C50C-407E-A947-70E740481C1C}">
                  <a14:useLocalDpi xmlns:a14="http://schemas.microsoft.com/office/drawing/2010/main"/>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6" name="Modèle 3D 25">
                <a:extLst>
                  <a:ext uri="{FF2B5EF4-FFF2-40B4-BE49-F238E27FC236}">
                    <a16:creationId xmlns:a16="http://schemas.microsoft.com/office/drawing/2014/main" id="{6AB3FE13-B547-AAAA-2A13-FC7730F16685}"/>
                  </a:ext>
                </a:extLst>
              </p:cNvPr>
              <p:cNvGraphicFramePr>
                <a:graphicFrameLocks noChangeAspect="1"/>
              </p:cNvGraphicFramePr>
              <p:nvPr>
                <p:extLst>
                  <p:ext uri="{D42A27DB-BD31-4B8C-83A1-F6EECF244321}">
                    <p14:modId xmlns:p14="http://schemas.microsoft.com/office/powerpoint/2010/main" val="1810018551"/>
                  </p:ext>
                </p:extLst>
              </p:nvPr>
            </p:nvGraphicFramePr>
            <p:xfrm rot="-240000">
              <a:off x="1381323" y="2496591"/>
              <a:ext cx="2324802" cy="2263262"/>
            </p:xfrm>
            <a:graphic>
              <a:graphicData uri="http://schemas.microsoft.com/office/drawing/2017/model3d">
                <am3d:model3d r:embed="rId8">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9"/>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6" name="Modèle 3D 25">
                <a:extLst>
                  <a:ext uri="{FF2B5EF4-FFF2-40B4-BE49-F238E27FC236}">
                    <a16:creationId xmlns:a16="http://schemas.microsoft.com/office/drawing/2014/main" id="{6AB3FE13-B547-AAAA-2A13-FC7730F16685}"/>
                  </a:ext>
                </a:extLst>
              </p:cNvPr>
              <p:cNvPicPr>
                <a:picLocks noGrp="1" noRot="1" noChangeAspect="1" noMove="1" noResize="1" noEditPoints="1" noAdjustHandles="1" noChangeArrowheads="1" noChangeShapeType="1" noCrop="1"/>
              </p:cNvPicPr>
              <p:nvPr/>
            </p:nvPicPr>
            <p:blipFill>
              <a:blip r:embed="rId9"/>
              <a:stretch>
                <a:fillRect/>
              </a:stretch>
            </p:blipFill>
            <p:spPr>
              <a:xfrm rot="-240000">
                <a:off x="1381323" y="2496591"/>
                <a:ext cx="2324802" cy="2263262"/>
              </a:xfrm>
              <a:prstGeom prst="rect">
                <a:avLst/>
              </a:prstGeom>
            </p:spPr>
          </p:pic>
        </mc:Fallback>
      </mc:AlternateContent>
      <p:pic>
        <p:nvPicPr>
          <p:cNvPr id="30" name="Image 29">
            <a:extLst>
              <a:ext uri="{FF2B5EF4-FFF2-40B4-BE49-F238E27FC236}">
                <a16:creationId xmlns:a16="http://schemas.microsoft.com/office/drawing/2014/main" id="{F150D8F5-1471-BCB8-5E05-FE87C7E7C2A2}"/>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4538321" y="3278416"/>
            <a:ext cx="3563445" cy="1307344"/>
          </a:xfrm>
          <a:prstGeom prst="rect">
            <a:avLst/>
          </a:prstGeom>
        </p:spPr>
      </p:pic>
      <p:pic>
        <p:nvPicPr>
          <p:cNvPr id="38" name="Image 37">
            <a:extLst>
              <a:ext uri="{FF2B5EF4-FFF2-40B4-BE49-F238E27FC236}">
                <a16:creationId xmlns:a16="http://schemas.microsoft.com/office/drawing/2014/main" id="{736B33CA-AA34-4E8D-9E46-D6FD239BE905}"/>
              </a:ext>
            </a:extLst>
          </p:cNvPr>
          <p:cNvPicPr>
            <a:picLocks noChangeAspect="1"/>
          </p:cNvPicPr>
          <p:nvPr/>
        </p:nvPicPr>
        <p:blipFill>
          <a:blip r:embed="rId11" cstate="email">
            <a:extLst>
              <a:ext uri="{28A0092B-C50C-407E-A947-70E740481C1C}">
                <a14:useLocalDpi xmlns:a14="http://schemas.microsoft.com/office/drawing/2010/main"/>
              </a:ext>
            </a:extLst>
          </a:blip>
          <a:srcRect/>
          <a:stretch/>
        </p:blipFill>
        <p:spPr>
          <a:xfrm>
            <a:off x="6164784" y="1205770"/>
            <a:ext cx="1745620" cy="1756557"/>
          </a:xfrm>
          <a:prstGeom prst="rect">
            <a:avLst/>
          </a:prstGeom>
        </p:spPr>
      </p:pic>
    </p:spTree>
    <p:extLst>
      <p:ext uri="{BB962C8B-B14F-4D97-AF65-F5344CB8AC3E}">
        <p14:creationId xmlns:p14="http://schemas.microsoft.com/office/powerpoint/2010/main" val="3077986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fill="hold"/>
                                        <p:tgtEl>
                                          <p:spTgt spid="19"/>
                                        </p:tgtEl>
                                        <p:attrNameLst>
                                          <p:attrName>ppt_x</p:attrName>
                                        </p:attrNameLst>
                                      </p:cBhvr>
                                      <p:tavLst>
                                        <p:tav tm="0">
                                          <p:val>
                                            <p:strVal val="0-#ppt_w/2"/>
                                          </p:val>
                                        </p:tav>
                                        <p:tav tm="100000">
                                          <p:val>
                                            <p:strVal val="#ppt_x"/>
                                          </p:val>
                                        </p:tav>
                                      </p:tavLst>
                                    </p:anim>
                                    <p:anim calcmode="lin" valueType="num">
                                      <p:cBhvr additive="base">
                                        <p:cTn id="8" dur="75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left)">
                                      <p:cBhvr>
                                        <p:cTn id="20" dur="500"/>
                                        <p:tgtEl>
                                          <p:spTgt spid="23"/>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wipe(left)">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60" presetClass="entr" presetSubtype="128" fill="hold"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1000"/>
                                        <p:tgtEl>
                                          <p:spTgt spid="26"/>
                                        </p:tgtEl>
                                      </p:cBhvr>
                                    </p:animEffect>
                                    <p:anim calcmode="lin" valueType="num">
                                      <p:cBhvr additive="sum">
                                        <p:cTn id="30" dur="1000" fill="hold"/>
                                        <p:tgtEl>
                                          <p:spTgt spid="26"/>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31" dur="1000" fill="hold"/>
                                        <p:tgtEl>
                                          <p:spTgt spid="26"/>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2" dur="1000" fill="hold"/>
                                        <p:tgtEl>
                                          <p:spTgt spid="26"/>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3" dur="1000" fill="hold"/>
                                        <p:tgtEl>
                                          <p:spTgt spid="26"/>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 presetClass="exit" presetSubtype="0" fill="hold" grpId="0" nodeType="withEffect">
                                  <p:stCondLst>
                                    <p:cond delay="0"/>
                                  </p:stCondLst>
                                  <p:childTnLst>
                                    <p:set>
                                      <p:cBhvr>
                                        <p:cTn id="45" dur="1" fill="hold">
                                          <p:stCondLst>
                                            <p:cond delay="0"/>
                                          </p:stCondLst>
                                        </p:cTn>
                                        <p:tgtEl>
                                          <p:spTgt spid="42"/>
                                        </p:tgtEl>
                                        <p:attrNameLst>
                                          <p:attrName>style.visibility</p:attrName>
                                        </p:attrNameLst>
                                      </p:cBhvr>
                                      <p:to>
                                        <p:strVal val="hidden"/>
                                      </p:to>
                                    </p:set>
                                  </p:childTnLst>
                                </p:cTn>
                              </p:par>
                              <p:par>
                                <p:cTn id="46" presetID="1" presetClass="exit" presetSubtype="0" fill="hold" nodeType="withEffect">
                                  <p:stCondLst>
                                    <p:cond delay="0"/>
                                  </p:stCondLst>
                                  <p:childTnLst>
                                    <p:set>
                                      <p:cBhvr>
                                        <p:cTn id="47" dur="1" fill="hold">
                                          <p:stCondLst>
                                            <p:cond delay="0"/>
                                          </p:stCondLst>
                                        </p:cTn>
                                        <p:tgtEl>
                                          <p:spTgt spid="35"/>
                                        </p:tgtEl>
                                        <p:attrNameLst>
                                          <p:attrName>style.visibility</p:attrName>
                                        </p:attrNameLst>
                                      </p:cBhvr>
                                      <p:to>
                                        <p:strVal val="hidden"/>
                                      </p:to>
                                    </p:set>
                                  </p:childTnLst>
                                </p:cTn>
                              </p:par>
                              <p:par>
                                <p:cTn id="48" presetID="1" presetClass="exit" presetSubtype="0" fill="hold" grpId="0" nodeType="withEffect">
                                  <p:stCondLst>
                                    <p:cond delay="0"/>
                                  </p:stCondLst>
                                  <p:childTnLst>
                                    <p:set>
                                      <p:cBhvr>
                                        <p:cTn id="49" dur="1" fill="hold">
                                          <p:stCondLst>
                                            <p:cond delay="0"/>
                                          </p:stCondLst>
                                        </p:cTn>
                                        <p:tgtEl>
                                          <p:spTgt spid="39"/>
                                        </p:tgtEl>
                                        <p:attrNameLst>
                                          <p:attrName>style.visibility</p:attrName>
                                        </p:attrNameLst>
                                      </p:cBhvr>
                                      <p:to>
                                        <p:strVal val="hidden"/>
                                      </p:to>
                                    </p:set>
                                  </p:childTnLst>
                                </p:cTn>
                              </p:par>
                              <p:par>
                                <p:cTn id="50" presetID="1" presetClass="exit" presetSubtype="0" fill="hold" grpId="0" nodeType="withEffect">
                                  <p:stCondLst>
                                    <p:cond delay="0"/>
                                  </p:stCondLst>
                                  <p:childTnLst>
                                    <p:set>
                                      <p:cBhvr>
                                        <p:cTn id="51" dur="1" fill="hold">
                                          <p:stCondLst>
                                            <p:cond delay="0"/>
                                          </p:stCondLst>
                                        </p:cTn>
                                        <p:tgtEl>
                                          <p:spTgt spid="43"/>
                                        </p:tgtEl>
                                        <p:attrNameLst>
                                          <p:attrName>style.visibility</p:attrName>
                                        </p:attrNameLst>
                                      </p:cBhvr>
                                      <p:to>
                                        <p:strVal val="hidden"/>
                                      </p:to>
                                    </p:set>
                                  </p:childTnLst>
                                </p:cTn>
                              </p:par>
                              <p:par>
                                <p:cTn id="52" presetID="1" presetClass="exit" presetSubtype="0" fill="hold" nodeType="withEffect">
                                  <p:stCondLst>
                                    <p:cond delay="0"/>
                                  </p:stCondLst>
                                  <p:childTnLst>
                                    <p:set>
                                      <p:cBhvr>
                                        <p:cTn id="53" dur="1" fill="hold">
                                          <p:stCondLst>
                                            <p:cond delay="0"/>
                                          </p:stCondLst>
                                        </p:cTn>
                                        <p:tgtEl>
                                          <p:spTgt spid="34"/>
                                        </p:tgtEl>
                                        <p:attrNameLst>
                                          <p:attrName>style.visibility</p:attrName>
                                        </p:attrNameLst>
                                      </p:cBhvr>
                                      <p:to>
                                        <p:strVal val="hidden"/>
                                      </p:to>
                                    </p:set>
                                  </p:childTnLst>
                                </p:cTn>
                              </p:par>
                              <p:par>
                                <p:cTn id="54" presetID="1" presetClass="exit" presetSubtype="0" fill="hold" grpId="0" nodeType="withEffect">
                                  <p:stCondLst>
                                    <p:cond delay="0"/>
                                  </p:stCondLst>
                                  <p:childTnLst>
                                    <p:set>
                                      <p:cBhvr>
                                        <p:cTn id="55" dur="1" fill="hold">
                                          <p:stCondLst>
                                            <p:cond delay="0"/>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2" grpId="0" animBg="1"/>
      <p:bldP spid="39" grpId="0"/>
      <p:bldP spid="4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E8E67C75-29A7-A6D4-9422-507A4CC2F45B}"/>
            </a:ext>
          </a:extLst>
        </p:cNvPr>
        <p:cNvGrpSpPr/>
        <p:nvPr/>
      </p:nvGrpSpPr>
      <p:grpSpPr>
        <a:xfrm>
          <a:off x="0" y="0"/>
          <a:ext cx="0" cy="0"/>
          <a:chOff x="0" y="0"/>
          <a:chExt cx="0" cy="0"/>
        </a:xfrm>
      </p:grpSpPr>
      <p:pic>
        <p:nvPicPr>
          <p:cNvPr id="6146" name="Picture 2">
            <a:extLst>
              <a:ext uri="{FF2B5EF4-FFF2-40B4-BE49-F238E27FC236}">
                <a16:creationId xmlns:a16="http://schemas.microsoft.com/office/drawing/2014/main" id="{60C870BC-2E21-BE52-12FC-A32773B8DCD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805639" y="1282366"/>
            <a:ext cx="5324450" cy="3304832"/>
          </a:xfrm>
          <a:prstGeom prst="rect">
            <a:avLst/>
          </a:prstGeom>
          <a:noFill/>
          <a:extLst>
            <a:ext uri="{909E8E84-426E-40DD-AFC4-6F175D3DCCD1}">
              <a14:hiddenFill xmlns:a14="http://schemas.microsoft.com/office/drawing/2010/main">
                <a:solidFill>
                  <a:srgbClr val="FFFFFF"/>
                </a:solidFill>
              </a14:hiddenFill>
            </a:ext>
          </a:extLst>
        </p:spPr>
      </p:pic>
      <p:sp>
        <p:nvSpPr>
          <p:cNvPr id="41" name="Google Shape;754;p34">
            <a:extLst>
              <a:ext uri="{FF2B5EF4-FFF2-40B4-BE49-F238E27FC236}">
                <a16:creationId xmlns:a16="http://schemas.microsoft.com/office/drawing/2014/main" id="{90C13F47-4583-81EE-DE2C-CD9319C5112B}"/>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08A67C58-97C8-025C-D8E2-153B1CD0EBC9}"/>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B0E80566-6C29-DEAD-4459-83114310406F}"/>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0C02FF29-4487-9C62-15F8-7C911465BF2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9AB647D0-84C4-5627-9FFA-1CCD8EA920A4}"/>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4F4A6DBC-89CC-AA50-CDD0-E37B9C05112E}"/>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613F3CFB-BD5F-4D34-9C14-14E35CCF3808}"/>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8D5EBE6D-8B59-C769-4986-3DFCE3A123AB}"/>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3D3AC9B8-607D-80B5-76EA-128B2428AA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4C74C275-F2A4-FFC3-9CC0-B560B0F8873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9FA8065E-3CE8-EAC2-73DC-08D84592DE66}"/>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4B938AD2-5064-8050-5595-FEB4CAB5DE20}"/>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2EF3F8E0-C058-DB33-C4E1-92B7C6D0E35C}"/>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93B1DBD6-9AAC-2005-AA59-66419F7FB4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A6154E08-3E4A-C379-3C3F-4EB789D03565}"/>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grpSp>
        <p:nvGrpSpPr>
          <p:cNvPr id="12" name="Groupe 11">
            <a:extLst>
              <a:ext uri="{FF2B5EF4-FFF2-40B4-BE49-F238E27FC236}">
                <a16:creationId xmlns:a16="http://schemas.microsoft.com/office/drawing/2014/main" id="{63BB1CCF-374E-4C12-D8EC-DEC94C417ACD}"/>
              </a:ext>
            </a:extLst>
          </p:cNvPr>
          <p:cNvGrpSpPr/>
          <p:nvPr/>
        </p:nvGrpSpPr>
        <p:grpSpPr>
          <a:xfrm>
            <a:off x="-7767869" y="1385511"/>
            <a:ext cx="4952592" cy="761182"/>
            <a:chOff x="635409" y="1385511"/>
            <a:chExt cx="4952592" cy="761182"/>
          </a:xfrm>
        </p:grpSpPr>
        <p:grpSp>
          <p:nvGrpSpPr>
            <p:cNvPr id="13" name="Groupe 12">
              <a:extLst>
                <a:ext uri="{FF2B5EF4-FFF2-40B4-BE49-F238E27FC236}">
                  <a16:creationId xmlns:a16="http://schemas.microsoft.com/office/drawing/2014/main" id="{FE85A12D-8B7A-F6DE-1391-856DCF0A45DE}"/>
                </a:ext>
              </a:extLst>
            </p:cNvPr>
            <p:cNvGrpSpPr/>
            <p:nvPr/>
          </p:nvGrpSpPr>
          <p:grpSpPr>
            <a:xfrm>
              <a:off x="635409" y="1385511"/>
              <a:ext cx="761182" cy="761182"/>
              <a:chOff x="2474403" y="1615450"/>
              <a:chExt cx="672300" cy="672300"/>
            </a:xfrm>
          </p:grpSpPr>
          <p:sp>
            <p:nvSpPr>
              <p:cNvPr id="15" name="Google Shape;720;p33">
                <a:extLst>
                  <a:ext uri="{FF2B5EF4-FFF2-40B4-BE49-F238E27FC236}">
                    <a16:creationId xmlns:a16="http://schemas.microsoft.com/office/drawing/2014/main" id="{9979FF35-CC3F-2897-27D0-86E66C095CC5}"/>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16" name="Google Shape;12711;p67">
                <a:extLst>
                  <a:ext uri="{FF2B5EF4-FFF2-40B4-BE49-F238E27FC236}">
                    <a16:creationId xmlns:a16="http://schemas.microsoft.com/office/drawing/2014/main" id="{8584985D-BB11-30A9-45BC-1617493A99AC}"/>
                  </a:ext>
                </a:extLst>
              </p:cNvPr>
              <p:cNvGrpSpPr/>
              <p:nvPr/>
            </p:nvGrpSpPr>
            <p:grpSpPr>
              <a:xfrm>
                <a:off x="2548576" y="1689599"/>
                <a:ext cx="523954" cy="524002"/>
                <a:chOff x="5549861" y="3817349"/>
                <a:chExt cx="345642" cy="345674"/>
              </a:xfrm>
              <a:solidFill>
                <a:srgbClr val="27263D"/>
              </a:solidFill>
            </p:grpSpPr>
            <p:sp>
              <p:nvSpPr>
                <p:cNvPr id="17" name="Google Shape;12712;p67">
                  <a:extLst>
                    <a:ext uri="{FF2B5EF4-FFF2-40B4-BE49-F238E27FC236}">
                      <a16:creationId xmlns:a16="http://schemas.microsoft.com/office/drawing/2014/main" id="{5981E6D1-E1EB-784B-DAF0-1ACA62BE15BD}"/>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8" name="Google Shape;12713;p67">
                  <a:extLst>
                    <a:ext uri="{FF2B5EF4-FFF2-40B4-BE49-F238E27FC236}">
                      <a16:creationId xmlns:a16="http://schemas.microsoft.com/office/drawing/2014/main" id="{BCD49BD7-9DB1-A7FC-E150-CF043A355F75}"/>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9" name="Google Shape;12714;p67">
                  <a:extLst>
                    <a:ext uri="{FF2B5EF4-FFF2-40B4-BE49-F238E27FC236}">
                      <a16:creationId xmlns:a16="http://schemas.microsoft.com/office/drawing/2014/main" id="{C8504BCB-383C-F8C8-7361-2EAF764DBC6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701;p31">
              <a:extLst>
                <a:ext uri="{FF2B5EF4-FFF2-40B4-BE49-F238E27FC236}">
                  <a16:creationId xmlns:a16="http://schemas.microsoft.com/office/drawing/2014/main" id="{5D4F0191-FE76-1FC6-D083-68C8988BC854}"/>
                </a:ext>
              </a:extLst>
            </p:cNvPr>
            <p:cNvSpPr txBox="1">
              <a:spLocks/>
            </p:cNvSpPr>
            <p:nvPr/>
          </p:nvSpPr>
          <p:spPr>
            <a:xfrm>
              <a:off x="1394557" y="1572301"/>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p:grpSp>
      <p:grpSp>
        <p:nvGrpSpPr>
          <p:cNvPr id="20" name="Groupe 19">
            <a:extLst>
              <a:ext uri="{FF2B5EF4-FFF2-40B4-BE49-F238E27FC236}">
                <a16:creationId xmlns:a16="http://schemas.microsoft.com/office/drawing/2014/main" id="{E79A293E-C9D9-B5D5-E527-819CD9923B39}"/>
              </a:ext>
            </a:extLst>
          </p:cNvPr>
          <p:cNvGrpSpPr/>
          <p:nvPr/>
        </p:nvGrpSpPr>
        <p:grpSpPr>
          <a:xfrm>
            <a:off x="-6932845" y="2320932"/>
            <a:ext cx="2822724" cy="283892"/>
            <a:chOff x="5472514" y="3332921"/>
            <a:chExt cx="2822724" cy="788705"/>
          </a:xfrm>
        </p:grpSpPr>
        <p:cxnSp>
          <p:nvCxnSpPr>
            <p:cNvPr id="21" name="Connecteur : en angle 20">
              <a:extLst>
                <a:ext uri="{FF2B5EF4-FFF2-40B4-BE49-F238E27FC236}">
                  <a16:creationId xmlns:a16="http://schemas.microsoft.com/office/drawing/2014/main" id="{50BB7EB8-4219-FA80-4A61-05410A82CD72}"/>
                </a:ext>
              </a:extLst>
            </p:cNvPr>
            <p:cNvCxnSpPr>
              <a:cxnSpLocks/>
              <a:endCxn id="22"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Google Shape;701;p31">
              <a:extLst>
                <a:ext uri="{FF2B5EF4-FFF2-40B4-BE49-F238E27FC236}">
                  <a16:creationId xmlns:a16="http://schemas.microsoft.com/office/drawing/2014/main" id="{665CEC6D-5474-0385-60F0-6476C3B1D13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Baseline </a:t>
              </a:r>
            </a:p>
          </p:txBody>
        </p:sp>
      </p:grpSp>
      <p:pic>
        <p:nvPicPr>
          <p:cNvPr id="23" name="Graphique 22" descr="Flèche vers la droite avec un remplissage uni">
            <a:extLst>
              <a:ext uri="{FF2B5EF4-FFF2-40B4-BE49-F238E27FC236}">
                <a16:creationId xmlns:a16="http://schemas.microsoft.com/office/drawing/2014/main" id="{178BF31C-D154-13E7-7224-002BA642803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65015" y="2153637"/>
            <a:ext cx="662104" cy="662104"/>
          </a:xfrm>
          <a:prstGeom prst="rect">
            <a:avLst/>
          </a:prstGeom>
        </p:spPr>
      </p:pic>
      <p:grpSp>
        <p:nvGrpSpPr>
          <p:cNvPr id="24" name="Groupe 23">
            <a:extLst>
              <a:ext uri="{FF2B5EF4-FFF2-40B4-BE49-F238E27FC236}">
                <a16:creationId xmlns:a16="http://schemas.microsoft.com/office/drawing/2014/main" id="{78E5406C-A66D-991E-7F39-940D4BBEC6A1}"/>
              </a:ext>
            </a:extLst>
          </p:cNvPr>
          <p:cNvGrpSpPr/>
          <p:nvPr/>
        </p:nvGrpSpPr>
        <p:grpSpPr>
          <a:xfrm>
            <a:off x="-4767009" y="2130629"/>
            <a:ext cx="656888" cy="656888"/>
            <a:chOff x="3669925" y="2078482"/>
            <a:chExt cx="761182" cy="761182"/>
          </a:xfrm>
        </p:grpSpPr>
        <p:sp>
          <p:nvSpPr>
            <p:cNvPr id="25" name="Google Shape;720;p33">
              <a:extLst>
                <a:ext uri="{FF2B5EF4-FFF2-40B4-BE49-F238E27FC236}">
                  <a16:creationId xmlns:a16="http://schemas.microsoft.com/office/drawing/2014/main" id="{9E5E3F91-F388-EE1D-55DD-88E14D99A22B}"/>
                </a:ext>
              </a:extLst>
            </p:cNvPr>
            <p:cNvSpPr/>
            <p:nvPr/>
          </p:nvSpPr>
          <p:spPr>
            <a:xfrm>
              <a:off x="3669925" y="2078482"/>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pic>
          <p:nvPicPr>
            <p:cNvPr id="26" name="Picture 2" descr="Logo github - Icônes des médias sociaux gratuites">
              <a:extLst>
                <a:ext uri="{FF2B5EF4-FFF2-40B4-BE49-F238E27FC236}">
                  <a16:creationId xmlns:a16="http://schemas.microsoft.com/office/drawing/2014/main" id="{E4841F6C-B917-0397-95A6-1EB4F00E5CE0}"/>
                </a:ext>
              </a:extLst>
            </p:cNvPr>
            <p:cNvPicPr>
              <a:picLocks noChangeAspect="1" noChangeArrowheads="1"/>
            </p:cNvPicPr>
            <p:nvPr/>
          </p:nvPicPr>
          <p:blipFill>
            <a:blip r:embed="rId8" cstate="email">
              <a:extLst>
                <a:ext uri="{28A0092B-C50C-407E-A947-70E740481C1C}">
                  <a14:useLocalDpi xmlns:a14="http://schemas.microsoft.com/office/drawing/2010/main"/>
                </a:ext>
              </a:extLst>
            </a:blip>
            <a:srcRect/>
            <a:stretch>
              <a:fillRect/>
            </a:stretch>
          </p:blipFill>
          <p:spPr bwMode="auto">
            <a:xfrm>
              <a:off x="3767571" y="2176128"/>
              <a:ext cx="565890" cy="565890"/>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7" name="Modèle 3D 26">
                <a:extLst>
                  <a:ext uri="{FF2B5EF4-FFF2-40B4-BE49-F238E27FC236}">
                    <a16:creationId xmlns:a16="http://schemas.microsoft.com/office/drawing/2014/main" id="{01EEF1D9-1012-C448-BAE9-A13DFBC3ACBA}"/>
                  </a:ext>
                </a:extLst>
              </p:cNvPr>
              <p:cNvGraphicFramePr>
                <a:graphicFrameLocks noChangeAspect="1"/>
              </p:cNvGraphicFramePr>
              <p:nvPr>
                <p:extLst>
                  <p:ext uri="{D42A27DB-BD31-4B8C-83A1-F6EECF244321}">
                    <p14:modId xmlns:p14="http://schemas.microsoft.com/office/powerpoint/2010/main" val="1852113660"/>
                  </p:ext>
                </p:extLst>
              </p:nvPr>
            </p:nvGraphicFramePr>
            <p:xfrm rot="-240000">
              <a:off x="-6893997" y="2496591"/>
              <a:ext cx="2324802" cy="2263262"/>
            </p:xfrm>
            <a:graphic>
              <a:graphicData uri="http://schemas.microsoft.com/office/drawing/2017/model3d">
                <am3d:model3d r:embed="rId9">
                  <am3d:spPr>
                    <a:xfrm rot="-240000">
                      <a:off x="0" y="0"/>
                      <a:ext cx="2324802" cy="2263262"/>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233284" ay="-1749173" az="-2023956"/>
                    <am3d:postTrans dx="0" dy="0" dz="0"/>
                  </am3d:trans>
                  <am3d:raster rName="Office3DRenderer" rVer="16.0.8326">
                    <am3d:blip r:embed="rId10"/>
                  </am3d:raster>
                  <am3d:objViewport viewportSz="2474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7" name="Modèle 3D 26">
                <a:extLst>
                  <a:ext uri="{FF2B5EF4-FFF2-40B4-BE49-F238E27FC236}">
                    <a16:creationId xmlns:a16="http://schemas.microsoft.com/office/drawing/2014/main" id="{01EEF1D9-1012-C448-BAE9-A13DFBC3ACBA}"/>
                  </a:ext>
                </a:extLst>
              </p:cNvPr>
              <p:cNvPicPr>
                <a:picLocks noGrp="1" noRot="1" noChangeAspect="1" noMove="1" noResize="1" noEditPoints="1" noAdjustHandles="1" noChangeArrowheads="1" noChangeShapeType="1" noCrop="1"/>
              </p:cNvPicPr>
              <p:nvPr/>
            </p:nvPicPr>
            <p:blipFill>
              <a:blip r:embed="rId10"/>
              <a:stretch>
                <a:fillRect/>
              </a:stretch>
            </p:blipFill>
            <p:spPr>
              <a:xfrm rot="-240000">
                <a:off x="-6893997" y="2496591"/>
                <a:ext cx="2324802" cy="2263262"/>
              </a:xfrm>
              <a:prstGeom prst="rect">
                <a:avLst/>
              </a:prstGeom>
            </p:spPr>
          </p:pic>
        </mc:Fallback>
      </mc:AlternateContent>
      <p:pic>
        <p:nvPicPr>
          <p:cNvPr id="30" name="Image 29">
            <a:extLst>
              <a:ext uri="{FF2B5EF4-FFF2-40B4-BE49-F238E27FC236}">
                <a16:creationId xmlns:a16="http://schemas.microsoft.com/office/drawing/2014/main" id="{3B275753-5ADB-59CF-8EE8-4416C38D9543}"/>
              </a:ext>
            </a:extLst>
          </p:cNvPr>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3736999" y="3278416"/>
            <a:ext cx="3563445" cy="1307344"/>
          </a:xfrm>
          <a:prstGeom prst="rect">
            <a:avLst/>
          </a:prstGeom>
        </p:spPr>
      </p:pic>
      <p:pic>
        <p:nvPicPr>
          <p:cNvPr id="31" name="Image 30">
            <a:extLst>
              <a:ext uri="{FF2B5EF4-FFF2-40B4-BE49-F238E27FC236}">
                <a16:creationId xmlns:a16="http://schemas.microsoft.com/office/drawing/2014/main" id="{5002CCD8-4037-D1F5-95EF-3B2E5F44AB13}"/>
              </a:ext>
            </a:extLst>
          </p:cNvPr>
          <p:cNvPicPr>
            <a:picLocks noChangeAspect="1"/>
          </p:cNvPicPr>
          <p:nvPr/>
        </p:nvPicPr>
        <p:blipFill>
          <a:blip r:embed="rId12" cstate="email">
            <a:extLst>
              <a:ext uri="{28A0092B-C50C-407E-A947-70E740481C1C}">
                <a14:useLocalDpi xmlns:a14="http://schemas.microsoft.com/office/drawing/2010/main"/>
              </a:ext>
            </a:extLst>
          </a:blip>
          <a:srcRect/>
          <a:stretch/>
        </p:blipFill>
        <p:spPr>
          <a:xfrm>
            <a:off x="-2110536" y="1205770"/>
            <a:ext cx="1745620" cy="1756557"/>
          </a:xfrm>
          <a:prstGeom prst="rect">
            <a:avLst/>
          </a:prstGeom>
        </p:spPr>
      </p:pic>
      <p:sp>
        <p:nvSpPr>
          <p:cNvPr id="36" name="Google Shape;831;p38">
            <a:extLst>
              <a:ext uri="{FF2B5EF4-FFF2-40B4-BE49-F238E27FC236}">
                <a16:creationId xmlns:a16="http://schemas.microsoft.com/office/drawing/2014/main" id="{DA000125-512B-179D-7112-65785C14BA9C}"/>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17F7F91E-476F-C444-463B-4F01712AA364}"/>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F37E6CE4-8B34-D67F-C325-9AAEC16FE56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61F238A3-6931-650F-CA61-EFBA5A3CD09F}"/>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47F4D3C8-454A-502F-381C-FE14CEF34798}"/>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F479C7D9-6233-4817-0574-4105F04ABE19}"/>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810E9F45-BD72-84E4-A4A2-81F2DD302EF1}"/>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C5B6935D-3997-00F6-7281-14F09CD15535}"/>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0D52A900-CF0F-40B7-C029-686A96F2C085}"/>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PCB + composants</a:t>
            </a:r>
          </a:p>
        </p:txBody>
      </p:sp>
      <p:sp>
        <p:nvSpPr>
          <p:cNvPr id="51" name="Google Shape;841;p38">
            <a:extLst>
              <a:ext uri="{FF2B5EF4-FFF2-40B4-BE49-F238E27FC236}">
                <a16:creationId xmlns:a16="http://schemas.microsoft.com/office/drawing/2014/main" id="{A2A6001A-6728-FFE0-98B8-EC7C87C5B869}"/>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Set pièces d’échecs métalliques</a:t>
            </a:r>
          </a:p>
        </p:txBody>
      </p:sp>
      <p:sp>
        <p:nvSpPr>
          <p:cNvPr id="52" name="Google Shape;842;p38">
            <a:extLst>
              <a:ext uri="{FF2B5EF4-FFF2-40B4-BE49-F238E27FC236}">
                <a16:creationId xmlns:a16="http://schemas.microsoft.com/office/drawing/2014/main" id="{278ACD91-CEA3-2DC9-198F-DAF34A4F038E}"/>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Pièces métalliques</a:t>
            </a:r>
          </a:p>
        </p:txBody>
      </p:sp>
      <p:sp>
        <p:nvSpPr>
          <p:cNvPr id="53" name="Google Shape;843;p38">
            <a:extLst>
              <a:ext uri="{FF2B5EF4-FFF2-40B4-BE49-F238E27FC236}">
                <a16:creationId xmlns:a16="http://schemas.microsoft.com/office/drawing/2014/main" id="{C46B6DBC-1FCD-FE3E-FB78-87FBA86201E3}"/>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Electroaimants</a:t>
            </a:r>
          </a:p>
        </p:txBody>
      </p:sp>
      <p:sp>
        <p:nvSpPr>
          <p:cNvPr id="93" name="Google Shape;831;p38">
            <a:extLst>
              <a:ext uri="{FF2B5EF4-FFF2-40B4-BE49-F238E27FC236}">
                <a16:creationId xmlns:a16="http://schemas.microsoft.com/office/drawing/2014/main" id="{F927F55C-1DDC-9026-8290-E89DB7EFF1D9}"/>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C20FA9A8-9C1A-7EB1-5DBA-85661E1BAA6E}"/>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C8B21EF7-37FC-1098-7A90-3287AB59F1B6}"/>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latin typeface="+mj-lt"/>
              </a:rPr>
              <a:t>Autres</a:t>
            </a:r>
          </a:p>
        </p:txBody>
      </p:sp>
      <p:pic>
        <p:nvPicPr>
          <p:cNvPr id="99" name="Graphique 98">
            <a:extLst>
              <a:ext uri="{FF2B5EF4-FFF2-40B4-BE49-F238E27FC236}">
                <a16:creationId xmlns:a16="http://schemas.microsoft.com/office/drawing/2014/main" id="{DF4E1541-F4F7-31FC-68EF-39C04DF6C22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062905F2-8404-9A21-8E9D-73AE03058A26}"/>
              </a:ext>
            </a:extLst>
          </p:cNvPr>
          <p:cNvPicPr>
            <a:picLocks noChangeAspect="1"/>
          </p:cNvPicPr>
          <p:nvPr/>
        </p:nvPicPr>
        <p:blipFill>
          <a:blip r:embed="rId15"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B419004B-BB85-538A-6339-9ED091A4500E}"/>
              </a:ext>
            </a:extLst>
          </p:cNvPr>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81DCC38C-D19D-9337-743D-8D10C35744E2}"/>
              </a:ext>
            </a:extLst>
          </p:cNvPr>
          <p:cNvPicPr>
            <a:picLocks noChangeAspect="1"/>
          </p:cNvPicPr>
          <p:nvPr/>
        </p:nvPicPr>
        <p:blipFill>
          <a:blip r:embed="rId17"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4F2EA2D7-799D-7C50-1A03-D908BD955505}"/>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846680" y="3588049"/>
            <a:ext cx="420155" cy="420155"/>
          </a:xfrm>
          <a:prstGeom prst="rect">
            <a:avLst/>
          </a:prstGeom>
        </p:spPr>
      </p:pic>
    </p:spTree>
    <p:extLst>
      <p:ext uri="{BB962C8B-B14F-4D97-AF65-F5344CB8AC3E}">
        <p14:creationId xmlns:p14="http://schemas.microsoft.com/office/powerpoint/2010/main" val="1547160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F8649B6B-8569-1B1B-3CE4-315CE4FCA6E4}"/>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855988FF-458E-7EB6-472A-0FE80E7585B2}"/>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B65BD4A4-6D3C-BB1C-227C-08279E5FDA25}"/>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93EBC43E-00AC-E2F1-701C-A8CCB5328F05}"/>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29CB6DEB-F881-A643-49AF-40268E009AB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6A020DC9-73B8-EE27-919A-67FF755B3D0B}"/>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C4A3F307-7D4F-3F48-9C1D-8FA113020929}"/>
              </a:ext>
            </a:extLst>
          </p:cNvPr>
          <p:cNvGrpSpPr/>
          <p:nvPr/>
        </p:nvGrpSpPr>
        <p:grpSpPr>
          <a:xfrm>
            <a:off x="4647802" y="347514"/>
            <a:ext cx="2022938" cy="650638"/>
            <a:chOff x="4698602" y="-780246"/>
            <a:chExt cx="2022938" cy="650638"/>
          </a:xfrm>
        </p:grpSpPr>
        <p:grpSp>
          <p:nvGrpSpPr>
            <p:cNvPr id="8" name="Groupe 7">
              <a:extLst>
                <a:ext uri="{FF2B5EF4-FFF2-40B4-BE49-F238E27FC236}">
                  <a16:creationId xmlns:a16="http://schemas.microsoft.com/office/drawing/2014/main" id="{191EC990-4169-03A0-A483-710DEAF5BC4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D32A92E6-5E8D-2FF2-FAF6-F2E52D1B99D0}"/>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9A6545B-C797-00DA-6269-340F86FCB2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FABB22AA-6E47-63D6-E9EC-6B297016FB8C}"/>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D4A7E26E-515E-8935-C6DC-BAE5D2579AE0}"/>
              </a:ext>
            </a:extLst>
          </p:cNvPr>
          <p:cNvGrpSpPr/>
          <p:nvPr/>
        </p:nvGrpSpPr>
        <p:grpSpPr>
          <a:xfrm>
            <a:off x="4690653" y="-1041771"/>
            <a:ext cx="2002132" cy="664612"/>
            <a:chOff x="4690653" y="-1485278"/>
            <a:chExt cx="2002132" cy="664612"/>
          </a:xfrm>
        </p:grpSpPr>
        <p:grpSp>
          <p:nvGrpSpPr>
            <p:cNvPr id="9" name="Groupe 8">
              <a:extLst>
                <a:ext uri="{FF2B5EF4-FFF2-40B4-BE49-F238E27FC236}">
                  <a16:creationId xmlns:a16="http://schemas.microsoft.com/office/drawing/2014/main" id="{9745E914-1960-7100-DAF9-9CB54010008B}"/>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36D796E8-A03F-36FF-26E4-A7F0ACFE9BCA}"/>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4" name="Graphique 3">
                <a:extLst>
                  <a:ext uri="{FF2B5EF4-FFF2-40B4-BE49-F238E27FC236}">
                    <a16:creationId xmlns:a16="http://schemas.microsoft.com/office/drawing/2014/main" id="{2685846A-F7E0-E828-710C-3772A98BDE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2750" y="-1358474"/>
                <a:ext cx="340418" cy="498468"/>
              </a:xfrm>
              <a:prstGeom prst="rect">
                <a:avLst/>
              </a:prstGeom>
            </p:spPr>
          </p:pic>
        </p:grpSp>
        <p:sp>
          <p:nvSpPr>
            <p:cNvPr id="7" name="Google Shape;748;p34">
              <a:extLst>
                <a:ext uri="{FF2B5EF4-FFF2-40B4-BE49-F238E27FC236}">
                  <a16:creationId xmlns:a16="http://schemas.microsoft.com/office/drawing/2014/main" id="{4D38D377-F5C8-CEFB-796A-D8CA4B171D4B}"/>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36" name="Google Shape;831;p38">
            <a:extLst>
              <a:ext uri="{FF2B5EF4-FFF2-40B4-BE49-F238E27FC236}">
                <a16:creationId xmlns:a16="http://schemas.microsoft.com/office/drawing/2014/main" id="{2CEBC2CF-9125-C84D-A049-724249E0E58D}"/>
              </a:ext>
            </a:extLst>
          </p:cNvPr>
          <p:cNvSpPr txBox="1">
            <a:spLocks/>
          </p:cNvSpPr>
          <p:nvPr/>
        </p:nvSpPr>
        <p:spPr>
          <a:xfrm>
            <a:off x="1476951"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38" name="Google Shape;832;p38">
            <a:extLst>
              <a:ext uri="{FF2B5EF4-FFF2-40B4-BE49-F238E27FC236}">
                <a16:creationId xmlns:a16="http://schemas.microsoft.com/office/drawing/2014/main" id="{2A6CE268-DDB8-7DFA-1125-735460973FF5}"/>
              </a:ext>
            </a:extLst>
          </p:cNvPr>
          <p:cNvSpPr txBox="1">
            <a:spLocks/>
          </p:cNvSpPr>
          <p:nvPr/>
        </p:nvSpPr>
        <p:spPr>
          <a:xfrm>
            <a:off x="1476925"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44" name="Google Shape;833;p38">
            <a:extLst>
              <a:ext uri="{FF2B5EF4-FFF2-40B4-BE49-F238E27FC236}">
                <a16:creationId xmlns:a16="http://schemas.microsoft.com/office/drawing/2014/main" id="{4E196696-54B0-784B-3694-A58DBC377A82}"/>
              </a:ext>
            </a:extLst>
          </p:cNvPr>
          <p:cNvSpPr txBox="1">
            <a:spLocks/>
          </p:cNvSpPr>
          <p:nvPr/>
        </p:nvSpPr>
        <p:spPr>
          <a:xfrm>
            <a:off x="1476950"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45" name="Google Shape;834;p38">
            <a:extLst>
              <a:ext uri="{FF2B5EF4-FFF2-40B4-BE49-F238E27FC236}">
                <a16:creationId xmlns:a16="http://schemas.microsoft.com/office/drawing/2014/main" id="{59719BBB-A006-AD76-7B3F-92D27CA8964B}"/>
              </a:ext>
            </a:extLst>
          </p:cNvPr>
          <p:cNvSpPr txBox="1">
            <a:spLocks/>
          </p:cNvSpPr>
          <p:nvPr/>
        </p:nvSpPr>
        <p:spPr>
          <a:xfrm>
            <a:off x="1476939"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46" name="Google Shape;835;p38">
            <a:extLst>
              <a:ext uri="{FF2B5EF4-FFF2-40B4-BE49-F238E27FC236}">
                <a16:creationId xmlns:a16="http://schemas.microsoft.com/office/drawing/2014/main" id="{F0CB4BAD-FEC7-642E-486D-5A4647F5FEBB}"/>
              </a:ext>
            </a:extLst>
          </p:cNvPr>
          <p:cNvSpPr/>
          <p:nvPr/>
        </p:nvSpPr>
        <p:spPr>
          <a:xfrm>
            <a:off x="720046"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6;p38">
            <a:extLst>
              <a:ext uri="{FF2B5EF4-FFF2-40B4-BE49-F238E27FC236}">
                <a16:creationId xmlns:a16="http://schemas.microsoft.com/office/drawing/2014/main" id="{94603A60-5521-C294-8AA2-FCFC3EB4CCFD}"/>
              </a:ext>
            </a:extLst>
          </p:cNvPr>
          <p:cNvSpPr/>
          <p:nvPr/>
        </p:nvSpPr>
        <p:spPr>
          <a:xfrm>
            <a:off x="720046"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7;p38">
            <a:extLst>
              <a:ext uri="{FF2B5EF4-FFF2-40B4-BE49-F238E27FC236}">
                <a16:creationId xmlns:a16="http://schemas.microsoft.com/office/drawing/2014/main" id="{F3CD67F4-9D2B-26FD-6819-717473A222A0}"/>
              </a:ext>
            </a:extLst>
          </p:cNvPr>
          <p:cNvSpPr/>
          <p:nvPr/>
        </p:nvSpPr>
        <p:spPr>
          <a:xfrm>
            <a:off x="720046"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8;p38">
            <a:extLst>
              <a:ext uri="{FF2B5EF4-FFF2-40B4-BE49-F238E27FC236}">
                <a16:creationId xmlns:a16="http://schemas.microsoft.com/office/drawing/2014/main" id="{E5005CAD-CB15-0C9B-DAC3-A74B8A9DB3F3}"/>
              </a:ext>
            </a:extLst>
          </p:cNvPr>
          <p:cNvSpPr/>
          <p:nvPr/>
        </p:nvSpPr>
        <p:spPr>
          <a:xfrm>
            <a:off x="720046"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0;p38">
            <a:extLst>
              <a:ext uri="{FF2B5EF4-FFF2-40B4-BE49-F238E27FC236}">
                <a16:creationId xmlns:a16="http://schemas.microsoft.com/office/drawing/2014/main" id="{60EB9ED9-D501-0106-AD30-E56E37C3E7F4}"/>
              </a:ext>
            </a:extLst>
          </p:cNvPr>
          <p:cNvSpPr txBox="1">
            <a:spLocks/>
          </p:cNvSpPr>
          <p:nvPr/>
        </p:nvSpPr>
        <p:spPr>
          <a:xfrm>
            <a:off x="1476925"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51" name="Google Shape;841;p38">
            <a:extLst>
              <a:ext uri="{FF2B5EF4-FFF2-40B4-BE49-F238E27FC236}">
                <a16:creationId xmlns:a16="http://schemas.microsoft.com/office/drawing/2014/main" id="{39818E3F-4CD5-23BA-A862-D24293383497}"/>
              </a:ext>
            </a:extLst>
          </p:cNvPr>
          <p:cNvSpPr txBox="1">
            <a:spLocks/>
          </p:cNvSpPr>
          <p:nvPr/>
        </p:nvSpPr>
        <p:spPr>
          <a:xfrm>
            <a:off x="1476924"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52" name="Google Shape;842;p38">
            <a:extLst>
              <a:ext uri="{FF2B5EF4-FFF2-40B4-BE49-F238E27FC236}">
                <a16:creationId xmlns:a16="http://schemas.microsoft.com/office/drawing/2014/main" id="{EB69DF05-CE2B-7A27-16E6-EDD002D2E409}"/>
              </a:ext>
            </a:extLst>
          </p:cNvPr>
          <p:cNvSpPr txBox="1">
            <a:spLocks/>
          </p:cNvSpPr>
          <p:nvPr/>
        </p:nvSpPr>
        <p:spPr>
          <a:xfrm>
            <a:off x="1476925"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53" name="Google Shape;843;p38">
            <a:extLst>
              <a:ext uri="{FF2B5EF4-FFF2-40B4-BE49-F238E27FC236}">
                <a16:creationId xmlns:a16="http://schemas.microsoft.com/office/drawing/2014/main" id="{E5EEE7F9-F4AA-765A-0804-088F7017CF65}"/>
              </a:ext>
            </a:extLst>
          </p:cNvPr>
          <p:cNvSpPr txBox="1">
            <a:spLocks/>
          </p:cNvSpPr>
          <p:nvPr/>
        </p:nvSpPr>
        <p:spPr>
          <a:xfrm>
            <a:off x="1476949"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93" name="Google Shape;831;p38">
            <a:extLst>
              <a:ext uri="{FF2B5EF4-FFF2-40B4-BE49-F238E27FC236}">
                <a16:creationId xmlns:a16="http://schemas.microsoft.com/office/drawing/2014/main" id="{326EC388-B298-AAFC-E682-03FEE4D73522}"/>
              </a:ext>
            </a:extLst>
          </p:cNvPr>
          <p:cNvSpPr txBox="1">
            <a:spLocks/>
          </p:cNvSpPr>
          <p:nvPr/>
        </p:nvSpPr>
        <p:spPr>
          <a:xfrm>
            <a:off x="1476951"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94" name="Google Shape;838;p38">
            <a:extLst>
              <a:ext uri="{FF2B5EF4-FFF2-40B4-BE49-F238E27FC236}">
                <a16:creationId xmlns:a16="http://schemas.microsoft.com/office/drawing/2014/main" id="{8B0EDAB7-33D1-E241-82A5-AA69612583E0}"/>
              </a:ext>
            </a:extLst>
          </p:cNvPr>
          <p:cNvSpPr/>
          <p:nvPr/>
        </p:nvSpPr>
        <p:spPr>
          <a:xfrm>
            <a:off x="720046"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0;p38">
            <a:extLst>
              <a:ext uri="{FF2B5EF4-FFF2-40B4-BE49-F238E27FC236}">
                <a16:creationId xmlns:a16="http://schemas.microsoft.com/office/drawing/2014/main" id="{B141475A-6C42-0768-A21A-7BF21E6D9EA9}"/>
              </a:ext>
            </a:extLst>
          </p:cNvPr>
          <p:cNvSpPr txBox="1">
            <a:spLocks/>
          </p:cNvSpPr>
          <p:nvPr/>
        </p:nvSpPr>
        <p:spPr>
          <a:xfrm>
            <a:off x="1476925"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99" name="Graphique 98">
            <a:extLst>
              <a:ext uri="{FF2B5EF4-FFF2-40B4-BE49-F238E27FC236}">
                <a16:creationId xmlns:a16="http://schemas.microsoft.com/office/drawing/2014/main" id="{55B698D4-29A7-D7DD-80EF-DAC43624947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4797" y="1305574"/>
            <a:ext cx="392228" cy="455556"/>
          </a:xfrm>
          <a:prstGeom prst="rect">
            <a:avLst/>
          </a:prstGeom>
        </p:spPr>
      </p:pic>
      <p:pic>
        <p:nvPicPr>
          <p:cNvPr id="103" name="Image 102">
            <a:extLst>
              <a:ext uri="{FF2B5EF4-FFF2-40B4-BE49-F238E27FC236}">
                <a16:creationId xmlns:a16="http://schemas.microsoft.com/office/drawing/2014/main" id="{8907ED94-EE2F-1C1D-E99B-4845A9118BC3}"/>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09866" y="4279764"/>
            <a:ext cx="471010" cy="471008"/>
          </a:xfrm>
          <a:prstGeom prst="rect">
            <a:avLst/>
          </a:prstGeom>
        </p:spPr>
      </p:pic>
      <p:pic>
        <p:nvPicPr>
          <p:cNvPr id="105" name="Image 104">
            <a:extLst>
              <a:ext uri="{FF2B5EF4-FFF2-40B4-BE49-F238E27FC236}">
                <a16:creationId xmlns:a16="http://schemas.microsoft.com/office/drawing/2014/main" id="{299BA949-8362-5576-79B8-814A8947ADE4}"/>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826708" y="2072618"/>
            <a:ext cx="446346" cy="446346"/>
          </a:xfrm>
          <a:prstGeom prst="rect">
            <a:avLst/>
          </a:prstGeom>
        </p:spPr>
      </p:pic>
      <p:pic>
        <p:nvPicPr>
          <p:cNvPr id="107" name="Image 106">
            <a:extLst>
              <a:ext uri="{FF2B5EF4-FFF2-40B4-BE49-F238E27FC236}">
                <a16:creationId xmlns:a16="http://schemas.microsoft.com/office/drawing/2014/main" id="{A51D8BFB-CD39-3D25-0318-400ECD8973DF}"/>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32629" y="2825950"/>
            <a:ext cx="434504" cy="434504"/>
          </a:xfrm>
          <a:prstGeom prst="rect">
            <a:avLst/>
          </a:prstGeom>
        </p:spPr>
      </p:pic>
      <p:pic>
        <p:nvPicPr>
          <p:cNvPr id="111" name="Graphique 110">
            <a:extLst>
              <a:ext uri="{FF2B5EF4-FFF2-40B4-BE49-F238E27FC236}">
                <a16:creationId xmlns:a16="http://schemas.microsoft.com/office/drawing/2014/main" id="{CC285E79-056D-D2A6-216E-FC9BE65950FB}"/>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680" y="3588049"/>
            <a:ext cx="420155" cy="420155"/>
          </a:xfrm>
          <a:prstGeom prst="rect">
            <a:avLst/>
          </a:prstGeom>
        </p:spPr>
      </p:pic>
      <p:pic>
        <p:nvPicPr>
          <p:cNvPr id="34" name="Graphique 33" descr="Flèche vers la droite avec un remplissage uni">
            <a:extLst>
              <a:ext uri="{FF2B5EF4-FFF2-40B4-BE49-F238E27FC236}">
                <a16:creationId xmlns:a16="http://schemas.microsoft.com/office/drawing/2014/main" id="{8281A87F-784C-4112-5F84-D97E789CCF1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193326"/>
            <a:ext cx="662104" cy="662104"/>
          </a:xfrm>
          <a:prstGeom prst="rect">
            <a:avLst/>
          </a:prstGeom>
        </p:spPr>
      </p:pic>
      <p:sp>
        <p:nvSpPr>
          <p:cNvPr id="40" name="Google Shape;834;p38">
            <a:extLst>
              <a:ext uri="{FF2B5EF4-FFF2-40B4-BE49-F238E27FC236}">
                <a16:creationId xmlns:a16="http://schemas.microsoft.com/office/drawing/2014/main" id="{3CF9C80F-9D62-7F37-9831-FF65C3923C84}"/>
              </a:ext>
            </a:extLst>
          </p:cNvPr>
          <p:cNvSpPr txBox="1">
            <a:spLocks/>
          </p:cNvSpPr>
          <p:nvPr/>
        </p:nvSpPr>
        <p:spPr>
          <a:xfrm>
            <a:off x="3747311"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42" name="Graphique 41" descr="Flèche vers la droite avec un remplissage uni">
            <a:extLst>
              <a:ext uri="{FF2B5EF4-FFF2-40B4-BE49-F238E27FC236}">
                <a16:creationId xmlns:a16="http://schemas.microsoft.com/office/drawing/2014/main" id="{562EAD1C-7C34-91DA-41F7-38798CB87E70}"/>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95292" y="2081229"/>
            <a:ext cx="662104" cy="662104"/>
          </a:xfrm>
          <a:prstGeom prst="rect">
            <a:avLst/>
          </a:prstGeom>
        </p:spPr>
      </p:pic>
      <p:sp>
        <p:nvSpPr>
          <p:cNvPr id="43" name="Google Shape;834;p38">
            <a:extLst>
              <a:ext uri="{FF2B5EF4-FFF2-40B4-BE49-F238E27FC236}">
                <a16:creationId xmlns:a16="http://schemas.microsoft.com/office/drawing/2014/main" id="{61CABAAF-A361-C26B-A56D-2612282C16C7}"/>
              </a:ext>
            </a:extLst>
          </p:cNvPr>
          <p:cNvSpPr txBox="1">
            <a:spLocks/>
          </p:cNvSpPr>
          <p:nvPr/>
        </p:nvSpPr>
        <p:spPr>
          <a:xfrm>
            <a:off x="3747310"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54" name="Graphique 53" descr="Flèche vers la droite avec un remplissage uni">
            <a:extLst>
              <a:ext uri="{FF2B5EF4-FFF2-40B4-BE49-F238E27FC236}">
                <a16:creationId xmlns:a16="http://schemas.microsoft.com/office/drawing/2014/main" id="{4F44194D-7C38-F575-EAD6-362BC5D8660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72840" y="3333559"/>
            <a:ext cx="662104" cy="662104"/>
          </a:xfrm>
          <a:prstGeom prst="rect">
            <a:avLst/>
          </a:prstGeom>
        </p:spPr>
      </p:pic>
      <p:sp>
        <p:nvSpPr>
          <p:cNvPr id="55" name="Google Shape;834;p38">
            <a:extLst>
              <a:ext uri="{FF2B5EF4-FFF2-40B4-BE49-F238E27FC236}">
                <a16:creationId xmlns:a16="http://schemas.microsoft.com/office/drawing/2014/main" id="{9E5BAEC3-8D21-4BD6-14BD-113DDF12CE79}"/>
              </a:ext>
            </a:extLst>
          </p:cNvPr>
          <p:cNvSpPr txBox="1">
            <a:spLocks/>
          </p:cNvSpPr>
          <p:nvPr/>
        </p:nvSpPr>
        <p:spPr>
          <a:xfrm>
            <a:off x="3724858"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pic>
        <p:nvPicPr>
          <p:cNvPr id="56" name="Graphique 55" descr="Flèche vers la droite avec un remplissage uni">
            <a:extLst>
              <a:ext uri="{FF2B5EF4-FFF2-40B4-BE49-F238E27FC236}">
                <a16:creationId xmlns:a16="http://schemas.microsoft.com/office/drawing/2014/main" id="{15241E69-73A5-5270-399E-A1F5A5CD40B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095292" y="1819273"/>
            <a:ext cx="662104" cy="662104"/>
          </a:xfrm>
          <a:prstGeom prst="rect">
            <a:avLst/>
          </a:prstGeom>
        </p:spPr>
      </p:pic>
      <p:sp>
        <p:nvSpPr>
          <p:cNvPr id="57" name="Google Shape;834;p38">
            <a:extLst>
              <a:ext uri="{FF2B5EF4-FFF2-40B4-BE49-F238E27FC236}">
                <a16:creationId xmlns:a16="http://schemas.microsoft.com/office/drawing/2014/main" id="{79995E56-EA51-05EE-E5DC-95A8939F11C2}"/>
              </a:ext>
            </a:extLst>
          </p:cNvPr>
          <p:cNvSpPr txBox="1">
            <a:spLocks/>
          </p:cNvSpPr>
          <p:nvPr/>
        </p:nvSpPr>
        <p:spPr>
          <a:xfrm>
            <a:off x="3747310"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58" name="Graphique 57" descr="Flèche vers la droite avec un remplissage uni">
            <a:extLst>
              <a:ext uri="{FF2B5EF4-FFF2-40B4-BE49-F238E27FC236}">
                <a16:creationId xmlns:a16="http://schemas.microsoft.com/office/drawing/2014/main" id="{2AF3942E-E5D9-BC06-F8C5-BC753496CE9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082395" y="3603313"/>
            <a:ext cx="662104" cy="662104"/>
          </a:xfrm>
          <a:prstGeom prst="rect">
            <a:avLst/>
          </a:prstGeom>
        </p:spPr>
      </p:pic>
      <p:sp>
        <p:nvSpPr>
          <p:cNvPr id="59" name="Google Shape;834;p38">
            <a:extLst>
              <a:ext uri="{FF2B5EF4-FFF2-40B4-BE49-F238E27FC236}">
                <a16:creationId xmlns:a16="http://schemas.microsoft.com/office/drawing/2014/main" id="{1B4767AE-A4FE-C6F9-182E-D1E51ACC0AA1}"/>
              </a:ext>
            </a:extLst>
          </p:cNvPr>
          <p:cNvSpPr txBox="1">
            <a:spLocks/>
          </p:cNvSpPr>
          <p:nvPr/>
        </p:nvSpPr>
        <p:spPr>
          <a:xfrm>
            <a:off x="3734413"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60" name="Picture 2">
            <a:extLst>
              <a:ext uri="{FF2B5EF4-FFF2-40B4-BE49-F238E27FC236}">
                <a16:creationId xmlns:a16="http://schemas.microsoft.com/office/drawing/2014/main" id="{F1DB6190-AE43-CFB2-C723-87CB7E5C26B4}"/>
              </a:ext>
            </a:extLst>
          </p:cNvPr>
          <p:cNvPicPr>
            <a:picLocks noChangeAspect="1" noChangeArrowheads="1"/>
          </p:cNvPicPr>
          <p:nvPr/>
        </p:nvPicPr>
        <p:blipFill>
          <a:blip r:embed="rId16" cstate="email">
            <a:extLst>
              <a:ext uri="{28A0092B-C50C-407E-A947-70E740481C1C}">
                <a14:useLocalDpi xmlns:a14="http://schemas.microsoft.com/office/drawing/2010/main"/>
              </a:ext>
            </a:extLst>
          </a:blip>
          <a:srcRect/>
          <a:stretch>
            <a:fillRect/>
          </a:stretch>
        </p:blipFill>
        <p:spPr bwMode="auto">
          <a:xfrm>
            <a:off x="9144000" y="1270820"/>
            <a:ext cx="5324450" cy="3304832"/>
          </a:xfrm>
          <a:prstGeom prst="rect">
            <a:avLst/>
          </a:prstGeom>
          <a:noFill/>
          <a:extLst>
            <a:ext uri="{909E8E84-426E-40DD-AFC4-6F175D3DCCD1}">
              <a14:hiddenFill xmlns:a14="http://schemas.microsoft.com/office/drawing/2010/main">
                <a:solidFill>
                  <a:srgbClr val="FFFFFF"/>
                </a:solidFill>
              </a14:hiddenFill>
            </a:ext>
          </a:extLst>
        </p:spPr>
      </p:pic>
      <p:pic>
        <p:nvPicPr>
          <p:cNvPr id="61" name="Graphique 60" descr="Flèche vers la droite avec un remplissage uni">
            <a:extLst>
              <a:ext uri="{FF2B5EF4-FFF2-40B4-BE49-F238E27FC236}">
                <a16:creationId xmlns:a16="http://schemas.microsoft.com/office/drawing/2014/main" id="{0B15699E-15D3-4066-5CCE-EA163E77F791}"/>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449770" y="4212974"/>
            <a:ext cx="662104" cy="662104"/>
          </a:xfrm>
          <a:prstGeom prst="rect">
            <a:avLst/>
          </a:prstGeom>
        </p:spPr>
      </p:pic>
      <p:sp>
        <p:nvSpPr>
          <p:cNvPr id="62" name="Google Shape;834;p38">
            <a:extLst>
              <a:ext uri="{FF2B5EF4-FFF2-40B4-BE49-F238E27FC236}">
                <a16:creationId xmlns:a16="http://schemas.microsoft.com/office/drawing/2014/main" id="{92F3B830-92F4-FE9B-3F39-2E6D6B684161}"/>
              </a:ext>
            </a:extLst>
          </p:cNvPr>
          <p:cNvSpPr txBox="1">
            <a:spLocks/>
          </p:cNvSpPr>
          <p:nvPr/>
        </p:nvSpPr>
        <p:spPr>
          <a:xfrm>
            <a:off x="3101788"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Tree>
    <p:extLst>
      <p:ext uri="{BB962C8B-B14F-4D97-AF65-F5344CB8AC3E}">
        <p14:creationId xmlns:p14="http://schemas.microsoft.com/office/powerpoint/2010/main" val="38523487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left)">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wipe(left)">
                                      <p:cBhvr>
                                        <p:cTn id="16" dur="500"/>
                                        <p:tgtEl>
                                          <p:spTgt spid="56"/>
                                        </p:tgtEl>
                                      </p:cBhvr>
                                    </p:animEffect>
                                  </p:childTnLst>
                                </p:cTn>
                              </p:par>
                              <p:par>
                                <p:cTn id="17" presetID="22" presetClass="entr" presetSubtype="8"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wipe(left)">
                                      <p:cBhvr>
                                        <p:cTn id="19" dur="500"/>
                                        <p:tgtEl>
                                          <p:spTgt spid="42"/>
                                        </p:tgtEl>
                                      </p:cBhvr>
                                    </p:animEffec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wipe(left)">
                                      <p:cBhvr>
                                        <p:cTn id="23" dur="500"/>
                                        <p:tgtEl>
                                          <p:spTgt spid="57"/>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wipe(left)">
                                      <p:cBhvr>
                                        <p:cTn id="26" dur="500"/>
                                        <p:tgtEl>
                                          <p:spTgt spid="4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wipe(left)">
                                      <p:cBhvr>
                                        <p:cTn id="31" dur="500"/>
                                        <p:tgtEl>
                                          <p:spTgt spid="58"/>
                                        </p:tgtEl>
                                      </p:cBhvr>
                                    </p:animEffect>
                                  </p:childTnLst>
                                </p:cTn>
                              </p:par>
                              <p:par>
                                <p:cTn id="32" presetID="22" presetClass="entr" presetSubtype="8" fill="hold"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wipe(left)">
                                      <p:cBhvr>
                                        <p:cTn id="34" dur="500"/>
                                        <p:tgtEl>
                                          <p:spTgt spid="54"/>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wipe(left)">
                                      <p:cBhvr>
                                        <p:cTn id="38" dur="500"/>
                                        <p:tgtEl>
                                          <p:spTgt spid="5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wipe(left)">
                                      <p:cBhvr>
                                        <p:cTn id="41" dur="500"/>
                                        <p:tgtEl>
                                          <p:spTgt spid="5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wipe(left)">
                                      <p:cBhvr>
                                        <p:cTn id="46" dur="500"/>
                                        <p:tgtEl>
                                          <p:spTgt spid="61"/>
                                        </p:tgtEl>
                                      </p:cBhvr>
                                    </p:animEffect>
                                  </p:childTnLst>
                                </p:cTn>
                              </p:par>
                            </p:childTnLst>
                          </p:cTn>
                        </p:par>
                        <p:par>
                          <p:cTn id="47" fill="hold">
                            <p:stCondLst>
                              <p:cond delay="500"/>
                            </p:stCondLst>
                            <p:childTnLst>
                              <p:par>
                                <p:cTn id="48" presetID="22" presetClass="entr" presetSubtype="8" fill="hold" grpId="0" nodeType="after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wipe(left)">
                                      <p:cBhvr>
                                        <p:cTn id="5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3" grpId="0"/>
      <p:bldP spid="55" grpId="0"/>
      <p:bldP spid="57" grpId="0"/>
      <p:bldP spid="59" grpId="0"/>
      <p:bldP spid="6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06">
          <a:extLst>
            <a:ext uri="{FF2B5EF4-FFF2-40B4-BE49-F238E27FC236}">
              <a16:creationId xmlns:a16="http://schemas.microsoft.com/office/drawing/2014/main" id="{201EB8DD-751E-74DD-2A7D-1DB2969BDDD2}"/>
            </a:ext>
          </a:extLst>
        </p:cNvPr>
        <p:cNvGrpSpPr/>
        <p:nvPr/>
      </p:nvGrpSpPr>
      <p:grpSpPr>
        <a:xfrm>
          <a:off x="0" y="0"/>
          <a:ext cx="0" cy="0"/>
          <a:chOff x="0" y="0"/>
          <a:chExt cx="0" cy="0"/>
        </a:xfrm>
      </p:grpSpPr>
      <p:sp>
        <p:nvSpPr>
          <p:cNvPr id="41" name="Google Shape;754;p34">
            <a:extLst>
              <a:ext uri="{FF2B5EF4-FFF2-40B4-BE49-F238E27FC236}">
                <a16:creationId xmlns:a16="http://schemas.microsoft.com/office/drawing/2014/main" id="{F606EE8E-0962-35C2-E357-0684A0DD0506}"/>
              </a:ext>
            </a:extLst>
          </p:cNvPr>
          <p:cNvSpPr/>
          <p:nvPr/>
        </p:nvSpPr>
        <p:spPr>
          <a:xfrm>
            <a:off x="4684406" y="-1976033"/>
            <a:ext cx="664834" cy="664834"/>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9" name="Google Shape;709;p32">
            <a:extLst>
              <a:ext uri="{FF2B5EF4-FFF2-40B4-BE49-F238E27FC236}">
                <a16:creationId xmlns:a16="http://schemas.microsoft.com/office/drawing/2014/main" id="{6C314B0D-08D9-AB5A-201F-F7CD2063E357}"/>
              </a:ext>
            </a:extLst>
          </p:cNvPr>
          <p:cNvSpPr txBox="1">
            <a:spLocks/>
          </p:cNvSpPr>
          <p:nvPr/>
        </p:nvSpPr>
        <p:spPr>
          <a:xfrm>
            <a:off x="507451" y="305320"/>
            <a:ext cx="38715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05</a:t>
            </a:r>
          </a:p>
        </p:txBody>
      </p:sp>
      <p:sp>
        <p:nvSpPr>
          <p:cNvPr id="28" name="Google Shape;708;p32">
            <a:extLst>
              <a:ext uri="{FF2B5EF4-FFF2-40B4-BE49-F238E27FC236}">
                <a16:creationId xmlns:a16="http://schemas.microsoft.com/office/drawing/2014/main" id="{ECF864A6-FD52-255C-2191-1ADF9319435C}"/>
              </a:ext>
            </a:extLst>
          </p:cNvPr>
          <p:cNvSpPr txBox="1">
            <a:spLocks/>
          </p:cNvSpPr>
          <p:nvPr/>
        </p:nvSpPr>
        <p:spPr>
          <a:xfrm>
            <a:off x="1635759" y="398631"/>
            <a:ext cx="2666225" cy="5694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9600"/>
              <a:buFont typeface="Schibsted Grotesk"/>
              <a:buNone/>
              <a:defRPr sz="9600" b="0" i="0" u="none" strike="noStrike" cap="none">
                <a:solidFill>
                  <a:schemeClr val="dk1"/>
                </a:solidFill>
                <a:latin typeface="Schibsted Grotesk"/>
                <a:ea typeface="Schibsted Grotesk"/>
                <a:cs typeface="Schibsted Grotesk"/>
                <a:sym typeface="Schibsted Grotesk"/>
              </a:defRPr>
            </a:lvl9pPr>
          </a:lstStyle>
          <a:p>
            <a:r>
              <a:rPr lang="fr-FR" sz="3600" dirty="0"/>
              <a:t>Faisabilité</a:t>
            </a:r>
          </a:p>
        </p:txBody>
      </p:sp>
      <p:pic>
        <p:nvPicPr>
          <p:cNvPr id="33" name="Graphique 32">
            <a:extLst>
              <a:ext uri="{FF2B5EF4-FFF2-40B4-BE49-F238E27FC236}">
                <a16:creationId xmlns:a16="http://schemas.microsoft.com/office/drawing/2014/main" id="{857681CE-2D0E-9FBB-FDE1-A37AEDA20C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5919">
            <a:off x="4841364" y="-1922085"/>
            <a:ext cx="350918" cy="513846"/>
          </a:xfrm>
          <a:prstGeom prst="rect">
            <a:avLst/>
          </a:prstGeom>
        </p:spPr>
      </p:pic>
      <p:sp>
        <p:nvSpPr>
          <p:cNvPr id="37" name="Google Shape;748;p34">
            <a:extLst>
              <a:ext uri="{FF2B5EF4-FFF2-40B4-BE49-F238E27FC236}">
                <a16:creationId xmlns:a16="http://schemas.microsoft.com/office/drawing/2014/main" id="{D04DEA20-82A1-BB59-73E4-2EE968674A0E}"/>
              </a:ext>
            </a:extLst>
          </p:cNvPr>
          <p:cNvSpPr txBox="1">
            <a:spLocks/>
          </p:cNvSpPr>
          <p:nvPr/>
        </p:nvSpPr>
        <p:spPr>
          <a:xfrm>
            <a:off x="5154086" y="-1874216"/>
            <a:ext cx="2127668"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Performance</a:t>
            </a:r>
          </a:p>
        </p:txBody>
      </p:sp>
      <p:grpSp>
        <p:nvGrpSpPr>
          <p:cNvPr id="11" name="Groupe 10">
            <a:extLst>
              <a:ext uri="{FF2B5EF4-FFF2-40B4-BE49-F238E27FC236}">
                <a16:creationId xmlns:a16="http://schemas.microsoft.com/office/drawing/2014/main" id="{973AA78C-5563-BC19-E01C-7F06BB8DCE40}"/>
              </a:ext>
            </a:extLst>
          </p:cNvPr>
          <p:cNvGrpSpPr/>
          <p:nvPr/>
        </p:nvGrpSpPr>
        <p:grpSpPr>
          <a:xfrm>
            <a:off x="4647802" y="-1709835"/>
            <a:ext cx="2022938" cy="650638"/>
            <a:chOff x="4698602" y="-780246"/>
            <a:chExt cx="2022938" cy="650638"/>
          </a:xfrm>
        </p:grpSpPr>
        <p:grpSp>
          <p:nvGrpSpPr>
            <p:cNvPr id="8" name="Groupe 7">
              <a:extLst>
                <a:ext uri="{FF2B5EF4-FFF2-40B4-BE49-F238E27FC236}">
                  <a16:creationId xmlns:a16="http://schemas.microsoft.com/office/drawing/2014/main" id="{B00916FD-D8FC-0E2F-79C6-3881D9EFB580}"/>
                </a:ext>
              </a:extLst>
            </p:cNvPr>
            <p:cNvGrpSpPr/>
            <p:nvPr/>
          </p:nvGrpSpPr>
          <p:grpSpPr>
            <a:xfrm>
              <a:off x="4698602" y="-780246"/>
              <a:ext cx="650638" cy="650638"/>
              <a:chOff x="4698602" y="-780246"/>
              <a:chExt cx="650638" cy="650638"/>
            </a:xfrm>
          </p:grpSpPr>
          <p:sp>
            <p:nvSpPr>
              <p:cNvPr id="3" name="Google Shape;754;p34">
                <a:extLst>
                  <a:ext uri="{FF2B5EF4-FFF2-40B4-BE49-F238E27FC236}">
                    <a16:creationId xmlns:a16="http://schemas.microsoft.com/office/drawing/2014/main" id="{753A7F13-44C2-FA0F-7458-AFED652A4A44}"/>
                  </a:ext>
                </a:extLst>
              </p:cNvPr>
              <p:cNvSpPr/>
              <p:nvPr/>
            </p:nvSpPr>
            <p:spPr>
              <a:xfrm>
                <a:off x="4698602" y="-780246"/>
                <a:ext cx="650638" cy="650638"/>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 name="Graphique 4">
                <a:extLst>
                  <a:ext uri="{FF2B5EF4-FFF2-40B4-BE49-F238E27FC236}">
                    <a16:creationId xmlns:a16="http://schemas.microsoft.com/office/drawing/2014/main" id="{6A997BE1-5BFB-B344-2EBC-82100ACD4A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865518" y="-680330"/>
                <a:ext cx="316806" cy="463896"/>
              </a:xfrm>
              <a:prstGeom prst="rect">
                <a:avLst/>
              </a:prstGeom>
            </p:spPr>
          </p:pic>
        </p:grpSp>
        <p:sp>
          <p:nvSpPr>
            <p:cNvPr id="6" name="Google Shape;748;p34">
              <a:extLst>
                <a:ext uri="{FF2B5EF4-FFF2-40B4-BE49-F238E27FC236}">
                  <a16:creationId xmlns:a16="http://schemas.microsoft.com/office/drawing/2014/main" id="{3B851180-747A-F602-2CD8-6EE80CBB1D79}"/>
                </a:ext>
              </a:extLst>
            </p:cNvPr>
            <p:cNvSpPr txBox="1">
              <a:spLocks/>
            </p:cNvSpPr>
            <p:nvPr/>
          </p:nvSpPr>
          <p:spPr>
            <a:xfrm>
              <a:off x="5349240" y="-681795"/>
              <a:ext cx="1372300"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Budget</a:t>
              </a:r>
            </a:p>
          </p:txBody>
        </p:sp>
      </p:grpSp>
      <p:grpSp>
        <p:nvGrpSpPr>
          <p:cNvPr id="10" name="Groupe 9">
            <a:extLst>
              <a:ext uri="{FF2B5EF4-FFF2-40B4-BE49-F238E27FC236}">
                <a16:creationId xmlns:a16="http://schemas.microsoft.com/office/drawing/2014/main" id="{5803F987-55B1-BED2-75A0-A6717CC6D77A}"/>
              </a:ext>
            </a:extLst>
          </p:cNvPr>
          <p:cNvGrpSpPr/>
          <p:nvPr/>
        </p:nvGrpSpPr>
        <p:grpSpPr>
          <a:xfrm>
            <a:off x="4690653" y="351032"/>
            <a:ext cx="2002132" cy="664612"/>
            <a:chOff x="4690653" y="-1485278"/>
            <a:chExt cx="2002132" cy="664612"/>
          </a:xfrm>
        </p:grpSpPr>
        <p:grpSp>
          <p:nvGrpSpPr>
            <p:cNvPr id="9" name="Groupe 8">
              <a:extLst>
                <a:ext uri="{FF2B5EF4-FFF2-40B4-BE49-F238E27FC236}">
                  <a16:creationId xmlns:a16="http://schemas.microsoft.com/office/drawing/2014/main" id="{35903D4E-F419-9AC9-1E26-0B84AFA82962}"/>
                </a:ext>
              </a:extLst>
            </p:cNvPr>
            <p:cNvGrpSpPr/>
            <p:nvPr/>
          </p:nvGrpSpPr>
          <p:grpSpPr>
            <a:xfrm>
              <a:off x="4690653" y="-1485278"/>
              <a:ext cx="664612" cy="664612"/>
              <a:chOff x="4690653" y="-1485278"/>
              <a:chExt cx="664612" cy="664612"/>
            </a:xfrm>
          </p:grpSpPr>
          <p:sp>
            <p:nvSpPr>
              <p:cNvPr id="2" name="Google Shape;754;p34">
                <a:extLst>
                  <a:ext uri="{FF2B5EF4-FFF2-40B4-BE49-F238E27FC236}">
                    <a16:creationId xmlns:a16="http://schemas.microsoft.com/office/drawing/2014/main" id="{1B49D4F1-22C5-8E6B-6D80-AC3A5ABA03CB}"/>
                  </a:ext>
                </a:extLst>
              </p:cNvPr>
              <p:cNvSpPr/>
              <p:nvPr/>
            </p:nvSpPr>
            <p:spPr>
              <a:xfrm>
                <a:off x="4690653" y="-1485278"/>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4" name="Graphique 3">
                <a:extLst>
                  <a:ext uri="{FF2B5EF4-FFF2-40B4-BE49-F238E27FC236}">
                    <a16:creationId xmlns:a16="http://schemas.microsoft.com/office/drawing/2014/main" id="{757BDE65-87EA-2386-58A9-781776082F8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600000">
                <a:off x="4855939" y="-1389521"/>
                <a:ext cx="340418" cy="498468"/>
              </a:xfrm>
              <a:prstGeom prst="rect">
                <a:avLst/>
              </a:prstGeom>
            </p:spPr>
          </p:pic>
        </p:grpSp>
        <p:sp>
          <p:nvSpPr>
            <p:cNvPr id="7" name="Google Shape;748;p34">
              <a:extLst>
                <a:ext uri="{FF2B5EF4-FFF2-40B4-BE49-F238E27FC236}">
                  <a16:creationId xmlns:a16="http://schemas.microsoft.com/office/drawing/2014/main" id="{6871BB47-EF40-0D14-DA16-6E2B03DF9703}"/>
                </a:ext>
              </a:extLst>
            </p:cNvPr>
            <p:cNvSpPr txBox="1">
              <a:spLocks/>
            </p:cNvSpPr>
            <p:nvPr/>
          </p:nvSpPr>
          <p:spPr>
            <a:xfrm>
              <a:off x="5386623" y="-1335290"/>
              <a:ext cx="1306162" cy="452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800" b="1" dirty="0">
                  <a:solidFill>
                    <a:schemeClr val="tx1">
                      <a:lumMod val="50000"/>
                    </a:schemeClr>
                  </a:solidFill>
                  <a:latin typeface="Schibsted Grotesk SemiBold" panose="020B0604020202020204" charset="0"/>
                  <a:cs typeface="Schibsted Grotesk SemiBold" panose="020B0604020202020204" charset="0"/>
                </a:rPr>
                <a:t>Temps</a:t>
              </a:r>
            </a:p>
          </p:txBody>
        </p:sp>
      </p:grpSp>
      <p:sp>
        <p:nvSpPr>
          <p:cNvPr id="12" name="Google Shape;831;p38">
            <a:extLst>
              <a:ext uri="{FF2B5EF4-FFF2-40B4-BE49-F238E27FC236}">
                <a16:creationId xmlns:a16="http://schemas.microsoft.com/office/drawing/2014/main" id="{75D9E5A8-4D6A-5297-B349-8C7E068AE4F9}"/>
              </a:ext>
            </a:extLst>
          </p:cNvPr>
          <p:cNvSpPr txBox="1">
            <a:spLocks/>
          </p:cNvSpPr>
          <p:nvPr/>
        </p:nvSpPr>
        <p:spPr>
          <a:xfrm>
            <a:off x="-5022702" y="349816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300$</a:t>
            </a:r>
          </a:p>
        </p:txBody>
      </p:sp>
      <p:sp>
        <p:nvSpPr>
          <p:cNvPr id="13" name="Google Shape;832;p38">
            <a:extLst>
              <a:ext uri="{FF2B5EF4-FFF2-40B4-BE49-F238E27FC236}">
                <a16:creationId xmlns:a16="http://schemas.microsoft.com/office/drawing/2014/main" id="{421882EA-1560-9E20-7915-6D98CF2E1999}"/>
              </a:ext>
            </a:extLst>
          </p:cNvPr>
          <p:cNvSpPr txBox="1">
            <a:spLocks/>
          </p:cNvSpPr>
          <p:nvPr/>
        </p:nvSpPr>
        <p:spPr>
          <a:xfrm>
            <a:off x="-5022728" y="274383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100$</a:t>
            </a:r>
          </a:p>
        </p:txBody>
      </p:sp>
      <p:sp>
        <p:nvSpPr>
          <p:cNvPr id="14" name="Google Shape;833;p38">
            <a:extLst>
              <a:ext uri="{FF2B5EF4-FFF2-40B4-BE49-F238E27FC236}">
                <a16:creationId xmlns:a16="http://schemas.microsoft.com/office/drawing/2014/main" id="{1C5F263E-124B-FA12-2C96-2A510DB3A0F6}"/>
              </a:ext>
            </a:extLst>
          </p:cNvPr>
          <p:cNvSpPr txBox="1">
            <a:spLocks/>
          </p:cNvSpPr>
          <p:nvPr/>
        </p:nvSpPr>
        <p:spPr>
          <a:xfrm>
            <a:off x="-5022703" y="1989511"/>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1 000$</a:t>
            </a:r>
          </a:p>
        </p:txBody>
      </p:sp>
      <p:sp>
        <p:nvSpPr>
          <p:cNvPr id="15" name="Google Shape;834;p38">
            <a:extLst>
              <a:ext uri="{FF2B5EF4-FFF2-40B4-BE49-F238E27FC236}">
                <a16:creationId xmlns:a16="http://schemas.microsoft.com/office/drawing/2014/main" id="{4F088F09-2A61-C4E3-FD6A-4900E4D6670F}"/>
              </a:ext>
            </a:extLst>
          </p:cNvPr>
          <p:cNvSpPr txBox="1">
            <a:spLocks/>
          </p:cNvSpPr>
          <p:nvPr/>
        </p:nvSpPr>
        <p:spPr>
          <a:xfrm>
            <a:off x="-5022714" y="1235186"/>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700$</a:t>
            </a:r>
          </a:p>
        </p:txBody>
      </p:sp>
      <p:sp>
        <p:nvSpPr>
          <p:cNvPr id="16" name="Google Shape;835;p38">
            <a:extLst>
              <a:ext uri="{FF2B5EF4-FFF2-40B4-BE49-F238E27FC236}">
                <a16:creationId xmlns:a16="http://schemas.microsoft.com/office/drawing/2014/main" id="{FB9A522D-4548-29E3-E6D9-9F96A92021B9}"/>
              </a:ext>
            </a:extLst>
          </p:cNvPr>
          <p:cNvSpPr/>
          <p:nvPr/>
        </p:nvSpPr>
        <p:spPr>
          <a:xfrm>
            <a:off x="-5779607" y="1203502"/>
            <a:ext cx="659700" cy="659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36;p38">
            <a:extLst>
              <a:ext uri="{FF2B5EF4-FFF2-40B4-BE49-F238E27FC236}">
                <a16:creationId xmlns:a16="http://schemas.microsoft.com/office/drawing/2014/main" id="{D4EF08A0-D5A7-D822-D7AB-D952746D9078}"/>
              </a:ext>
            </a:extLst>
          </p:cNvPr>
          <p:cNvSpPr/>
          <p:nvPr/>
        </p:nvSpPr>
        <p:spPr>
          <a:xfrm>
            <a:off x="-5779607" y="1958427"/>
            <a:ext cx="659700" cy="65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37;p38">
            <a:extLst>
              <a:ext uri="{FF2B5EF4-FFF2-40B4-BE49-F238E27FC236}">
                <a16:creationId xmlns:a16="http://schemas.microsoft.com/office/drawing/2014/main" id="{BB5A4D92-10DA-D54B-7BD0-75C940DFB1FC}"/>
              </a:ext>
            </a:extLst>
          </p:cNvPr>
          <p:cNvSpPr/>
          <p:nvPr/>
        </p:nvSpPr>
        <p:spPr>
          <a:xfrm>
            <a:off x="-5779607" y="2713352"/>
            <a:ext cx="659700" cy="659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38;p38">
            <a:extLst>
              <a:ext uri="{FF2B5EF4-FFF2-40B4-BE49-F238E27FC236}">
                <a16:creationId xmlns:a16="http://schemas.microsoft.com/office/drawing/2014/main" id="{9D6465F2-E58F-19A0-8F48-5AC407155A45}"/>
              </a:ext>
            </a:extLst>
          </p:cNvPr>
          <p:cNvSpPr/>
          <p:nvPr/>
        </p:nvSpPr>
        <p:spPr>
          <a:xfrm>
            <a:off x="-5779607" y="3468277"/>
            <a:ext cx="659700" cy="659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0;p38">
            <a:extLst>
              <a:ext uri="{FF2B5EF4-FFF2-40B4-BE49-F238E27FC236}">
                <a16:creationId xmlns:a16="http://schemas.microsoft.com/office/drawing/2014/main" id="{78838577-80ED-57C2-AE87-2D09C2A99FBF}"/>
              </a:ext>
            </a:extLst>
          </p:cNvPr>
          <p:cNvSpPr txBox="1">
            <a:spLocks/>
          </p:cNvSpPr>
          <p:nvPr/>
        </p:nvSpPr>
        <p:spPr>
          <a:xfrm>
            <a:off x="-5022728" y="3799137"/>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PCB + composants</a:t>
            </a:r>
          </a:p>
        </p:txBody>
      </p:sp>
      <p:sp>
        <p:nvSpPr>
          <p:cNvPr id="21" name="Google Shape;841;p38">
            <a:extLst>
              <a:ext uri="{FF2B5EF4-FFF2-40B4-BE49-F238E27FC236}">
                <a16:creationId xmlns:a16="http://schemas.microsoft.com/office/drawing/2014/main" id="{BFED04C4-CC02-1CFE-1208-DA514CD9382D}"/>
              </a:ext>
            </a:extLst>
          </p:cNvPr>
          <p:cNvSpPr txBox="1">
            <a:spLocks/>
          </p:cNvSpPr>
          <p:nvPr/>
        </p:nvSpPr>
        <p:spPr>
          <a:xfrm>
            <a:off x="-5022729" y="3044812"/>
            <a:ext cx="2419817"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Set pièces d’échecs métalliques</a:t>
            </a:r>
          </a:p>
        </p:txBody>
      </p:sp>
      <p:sp>
        <p:nvSpPr>
          <p:cNvPr id="22" name="Google Shape;842;p38">
            <a:extLst>
              <a:ext uri="{FF2B5EF4-FFF2-40B4-BE49-F238E27FC236}">
                <a16:creationId xmlns:a16="http://schemas.microsoft.com/office/drawing/2014/main" id="{DB14488D-7F92-2DB5-408B-FFCA829FBB2E}"/>
              </a:ext>
            </a:extLst>
          </p:cNvPr>
          <p:cNvSpPr txBox="1">
            <a:spLocks/>
          </p:cNvSpPr>
          <p:nvPr/>
        </p:nvSpPr>
        <p:spPr>
          <a:xfrm>
            <a:off x="-5022728" y="2290486"/>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Pièces métalliques</a:t>
            </a:r>
          </a:p>
        </p:txBody>
      </p:sp>
      <p:sp>
        <p:nvSpPr>
          <p:cNvPr id="23" name="Google Shape;843;p38">
            <a:extLst>
              <a:ext uri="{FF2B5EF4-FFF2-40B4-BE49-F238E27FC236}">
                <a16:creationId xmlns:a16="http://schemas.microsoft.com/office/drawing/2014/main" id="{E3EC211A-98BE-EB62-2E0C-5120F2D414A2}"/>
              </a:ext>
            </a:extLst>
          </p:cNvPr>
          <p:cNvSpPr txBox="1">
            <a:spLocks/>
          </p:cNvSpPr>
          <p:nvPr/>
        </p:nvSpPr>
        <p:spPr>
          <a:xfrm>
            <a:off x="-5022704" y="1536161"/>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Electroaimants</a:t>
            </a:r>
          </a:p>
        </p:txBody>
      </p:sp>
      <p:sp>
        <p:nvSpPr>
          <p:cNvPr id="24" name="Google Shape;831;p38">
            <a:extLst>
              <a:ext uri="{FF2B5EF4-FFF2-40B4-BE49-F238E27FC236}">
                <a16:creationId xmlns:a16="http://schemas.microsoft.com/office/drawing/2014/main" id="{DAA6C52E-5522-77E3-F8D6-D105E0DAD287}"/>
              </a:ext>
            </a:extLst>
          </p:cNvPr>
          <p:cNvSpPr txBox="1">
            <a:spLocks/>
          </p:cNvSpPr>
          <p:nvPr/>
        </p:nvSpPr>
        <p:spPr>
          <a:xfrm>
            <a:off x="-5022702" y="4215302"/>
            <a:ext cx="1949400" cy="35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t>400$</a:t>
            </a:r>
          </a:p>
        </p:txBody>
      </p:sp>
      <p:sp>
        <p:nvSpPr>
          <p:cNvPr id="25" name="Google Shape;838;p38">
            <a:extLst>
              <a:ext uri="{FF2B5EF4-FFF2-40B4-BE49-F238E27FC236}">
                <a16:creationId xmlns:a16="http://schemas.microsoft.com/office/drawing/2014/main" id="{3D616648-8231-5B04-CDDE-7F0107B91684}"/>
              </a:ext>
            </a:extLst>
          </p:cNvPr>
          <p:cNvSpPr/>
          <p:nvPr/>
        </p:nvSpPr>
        <p:spPr>
          <a:xfrm>
            <a:off x="-5779607" y="4185418"/>
            <a:ext cx="659700" cy="659700"/>
          </a:xfrm>
          <a:prstGeom prst="rect">
            <a:avLst/>
          </a:prstGeom>
          <a:solidFill>
            <a:srgbClr val="F0F0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0;p38">
            <a:extLst>
              <a:ext uri="{FF2B5EF4-FFF2-40B4-BE49-F238E27FC236}">
                <a16:creationId xmlns:a16="http://schemas.microsoft.com/office/drawing/2014/main" id="{720D5B9E-C35C-2EBD-ED2B-C252974BE20C}"/>
              </a:ext>
            </a:extLst>
          </p:cNvPr>
          <p:cNvSpPr txBox="1">
            <a:spLocks/>
          </p:cNvSpPr>
          <p:nvPr/>
        </p:nvSpPr>
        <p:spPr>
          <a:xfrm>
            <a:off x="-5022728" y="4516278"/>
            <a:ext cx="1949400" cy="3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buFont typeface="Figtree"/>
              <a:buNone/>
            </a:pPr>
            <a:r>
              <a:rPr lang="fr-FR" dirty="0"/>
              <a:t>Autres</a:t>
            </a:r>
          </a:p>
        </p:txBody>
      </p:sp>
      <p:pic>
        <p:nvPicPr>
          <p:cNvPr id="27" name="Graphique 26">
            <a:extLst>
              <a:ext uri="{FF2B5EF4-FFF2-40B4-BE49-F238E27FC236}">
                <a16:creationId xmlns:a16="http://schemas.microsoft.com/office/drawing/2014/main" id="{5FA30CAC-4FB9-70D7-2036-281E1ECA4D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4856" y="1305574"/>
            <a:ext cx="392228" cy="455556"/>
          </a:xfrm>
          <a:prstGeom prst="rect">
            <a:avLst/>
          </a:prstGeom>
        </p:spPr>
      </p:pic>
      <p:pic>
        <p:nvPicPr>
          <p:cNvPr id="30" name="Image 29">
            <a:extLst>
              <a:ext uri="{FF2B5EF4-FFF2-40B4-BE49-F238E27FC236}">
                <a16:creationId xmlns:a16="http://schemas.microsoft.com/office/drawing/2014/main" id="{01ED0FBD-40CC-1571-8E71-5836566FF709}"/>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5689787" y="4279764"/>
            <a:ext cx="471010" cy="471008"/>
          </a:xfrm>
          <a:prstGeom prst="rect">
            <a:avLst/>
          </a:prstGeom>
        </p:spPr>
      </p:pic>
      <p:pic>
        <p:nvPicPr>
          <p:cNvPr id="31" name="Image 30">
            <a:extLst>
              <a:ext uri="{FF2B5EF4-FFF2-40B4-BE49-F238E27FC236}">
                <a16:creationId xmlns:a16="http://schemas.microsoft.com/office/drawing/2014/main" id="{6F170412-79F9-4592-6AD2-CB770C4FA0E9}"/>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5672945" y="2072618"/>
            <a:ext cx="446346" cy="446346"/>
          </a:xfrm>
          <a:prstGeom prst="rect">
            <a:avLst/>
          </a:prstGeom>
        </p:spPr>
      </p:pic>
      <p:pic>
        <p:nvPicPr>
          <p:cNvPr id="32" name="Image 31">
            <a:extLst>
              <a:ext uri="{FF2B5EF4-FFF2-40B4-BE49-F238E27FC236}">
                <a16:creationId xmlns:a16="http://schemas.microsoft.com/office/drawing/2014/main" id="{B00A5CE3-10F1-F5AC-886F-3548F0999A23}"/>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5667024" y="2825950"/>
            <a:ext cx="434504" cy="434504"/>
          </a:xfrm>
          <a:prstGeom prst="rect">
            <a:avLst/>
          </a:prstGeom>
        </p:spPr>
      </p:pic>
      <p:pic>
        <p:nvPicPr>
          <p:cNvPr id="34" name="Graphique 33">
            <a:extLst>
              <a:ext uri="{FF2B5EF4-FFF2-40B4-BE49-F238E27FC236}">
                <a16:creationId xmlns:a16="http://schemas.microsoft.com/office/drawing/2014/main" id="{B551866E-01D0-1D67-7337-BDC866A3ACB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52973" y="3588049"/>
            <a:ext cx="420155" cy="420155"/>
          </a:xfrm>
          <a:prstGeom prst="rect">
            <a:avLst/>
          </a:prstGeom>
        </p:spPr>
      </p:pic>
      <p:pic>
        <p:nvPicPr>
          <p:cNvPr id="35" name="Graphique 34" descr="Flèche vers la droite avec un remplissage uni">
            <a:extLst>
              <a:ext uri="{FF2B5EF4-FFF2-40B4-BE49-F238E27FC236}">
                <a16:creationId xmlns:a16="http://schemas.microsoft.com/office/drawing/2014/main" id="{6B804218-A8BD-D5B3-8113-886A30C9C67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193326"/>
            <a:ext cx="662104" cy="662104"/>
          </a:xfrm>
          <a:prstGeom prst="rect">
            <a:avLst/>
          </a:prstGeom>
        </p:spPr>
      </p:pic>
      <p:sp>
        <p:nvSpPr>
          <p:cNvPr id="36" name="Google Shape;834;p38">
            <a:extLst>
              <a:ext uri="{FF2B5EF4-FFF2-40B4-BE49-F238E27FC236}">
                <a16:creationId xmlns:a16="http://schemas.microsoft.com/office/drawing/2014/main" id="{C00D4745-7B1B-5719-7B21-84CADFA7D919}"/>
              </a:ext>
            </a:extLst>
          </p:cNvPr>
          <p:cNvSpPr txBox="1">
            <a:spLocks/>
          </p:cNvSpPr>
          <p:nvPr/>
        </p:nvSpPr>
        <p:spPr>
          <a:xfrm>
            <a:off x="-2752342" y="1368365"/>
            <a:ext cx="19494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350€</a:t>
            </a:r>
          </a:p>
        </p:txBody>
      </p:sp>
      <p:pic>
        <p:nvPicPr>
          <p:cNvPr id="38" name="Graphique 37" descr="Flèche vers la droite avec un remplissage uni">
            <a:extLst>
              <a:ext uri="{FF2B5EF4-FFF2-40B4-BE49-F238E27FC236}">
                <a16:creationId xmlns:a16="http://schemas.microsoft.com/office/drawing/2014/main" id="{AA4EADC8-FA43-1090-A5FA-EAC078A9B28D}"/>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04361" y="2081229"/>
            <a:ext cx="662104" cy="662104"/>
          </a:xfrm>
          <a:prstGeom prst="rect">
            <a:avLst/>
          </a:prstGeom>
        </p:spPr>
      </p:pic>
      <p:sp>
        <p:nvSpPr>
          <p:cNvPr id="39" name="Google Shape;834;p38">
            <a:extLst>
              <a:ext uri="{FF2B5EF4-FFF2-40B4-BE49-F238E27FC236}">
                <a16:creationId xmlns:a16="http://schemas.microsoft.com/office/drawing/2014/main" id="{1F5D16BE-E392-73E7-119A-FAD4CA52F7EE}"/>
              </a:ext>
            </a:extLst>
          </p:cNvPr>
          <p:cNvSpPr txBox="1">
            <a:spLocks/>
          </p:cNvSpPr>
          <p:nvPr/>
        </p:nvSpPr>
        <p:spPr>
          <a:xfrm>
            <a:off x="-2752343" y="2237752"/>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0" name="Graphique 39" descr="Flèche vers la droite avec un remplissage uni">
            <a:extLst>
              <a:ext uri="{FF2B5EF4-FFF2-40B4-BE49-F238E27FC236}">
                <a16:creationId xmlns:a16="http://schemas.microsoft.com/office/drawing/2014/main" id="{16C13917-660D-ABCD-32BF-B1ED66CA41A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26813" y="3333559"/>
            <a:ext cx="662104" cy="662104"/>
          </a:xfrm>
          <a:prstGeom prst="rect">
            <a:avLst/>
          </a:prstGeom>
        </p:spPr>
      </p:pic>
      <p:pic>
        <p:nvPicPr>
          <p:cNvPr id="42" name="Graphique 41" descr="Flèche vers la droite avec un remplissage uni">
            <a:extLst>
              <a:ext uri="{FF2B5EF4-FFF2-40B4-BE49-F238E27FC236}">
                <a16:creationId xmlns:a16="http://schemas.microsoft.com/office/drawing/2014/main" id="{ADA8AC86-8B88-36C1-054A-933C10132D3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404361" y="1819273"/>
            <a:ext cx="662104" cy="662104"/>
          </a:xfrm>
          <a:prstGeom prst="rect">
            <a:avLst/>
          </a:prstGeom>
        </p:spPr>
      </p:pic>
      <p:sp>
        <p:nvSpPr>
          <p:cNvPr id="43" name="Google Shape;834;p38">
            <a:extLst>
              <a:ext uri="{FF2B5EF4-FFF2-40B4-BE49-F238E27FC236}">
                <a16:creationId xmlns:a16="http://schemas.microsoft.com/office/drawing/2014/main" id="{69FFEE2E-B589-A6D0-46E8-AD9EF406C416}"/>
              </a:ext>
            </a:extLst>
          </p:cNvPr>
          <p:cNvSpPr txBox="1">
            <a:spLocks/>
          </p:cNvSpPr>
          <p:nvPr/>
        </p:nvSpPr>
        <p:spPr>
          <a:xfrm>
            <a:off x="-2752343" y="1963949"/>
            <a:ext cx="2653489"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Impression 3D</a:t>
            </a:r>
          </a:p>
        </p:txBody>
      </p:sp>
      <p:pic>
        <p:nvPicPr>
          <p:cNvPr id="44" name="Graphique 43" descr="Flèche vers la droite avec un remplissage uni">
            <a:extLst>
              <a:ext uri="{FF2B5EF4-FFF2-40B4-BE49-F238E27FC236}">
                <a16:creationId xmlns:a16="http://schemas.microsoft.com/office/drawing/2014/main" id="{2EF7771D-34ED-0523-DB5E-D6C233B0A12A}"/>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417258" y="3603313"/>
            <a:ext cx="662104" cy="662104"/>
          </a:xfrm>
          <a:prstGeom prst="rect">
            <a:avLst/>
          </a:prstGeom>
        </p:spPr>
      </p:pic>
      <p:sp>
        <p:nvSpPr>
          <p:cNvPr id="45" name="Google Shape;834;p38">
            <a:extLst>
              <a:ext uri="{FF2B5EF4-FFF2-40B4-BE49-F238E27FC236}">
                <a16:creationId xmlns:a16="http://schemas.microsoft.com/office/drawing/2014/main" id="{3F34783A-313A-5ED0-D22D-D2755EED88D7}"/>
              </a:ext>
            </a:extLst>
          </p:cNvPr>
          <p:cNvSpPr txBox="1">
            <a:spLocks/>
          </p:cNvSpPr>
          <p:nvPr/>
        </p:nvSpPr>
        <p:spPr>
          <a:xfrm>
            <a:off x="-2765240" y="3759836"/>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pic>
        <p:nvPicPr>
          <p:cNvPr id="46" name="Graphique 45" descr="Flèche vers la droite avec un remplissage uni">
            <a:extLst>
              <a:ext uri="{FF2B5EF4-FFF2-40B4-BE49-F238E27FC236}">
                <a16:creationId xmlns:a16="http://schemas.microsoft.com/office/drawing/2014/main" id="{B84FB1B0-2161-33D2-DA20-A0AE92048ACB}"/>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049883" y="4212974"/>
            <a:ext cx="662104" cy="662104"/>
          </a:xfrm>
          <a:prstGeom prst="rect">
            <a:avLst/>
          </a:prstGeom>
        </p:spPr>
      </p:pic>
      <p:sp>
        <p:nvSpPr>
          <p:cNvPr id="47" name="Google Shape;834;p38">
            <a:extLst>
              <a:ext uri="{FF2B5EF4-FFF2-40B4-BE49-F238E27FC236}">
                <a16:creationId xmlns:a16="http://schemas.microsoft.com/office/drawing/2014/main" id="{1C851BF5-FDB3-A3B5-AF4A-CC6728170561}"/>
              </a:ext>
            </a:extLst>
          </p:cNvPr>
          <p:cNvSpPr txBox="1">
            <a:spLocks/>
          </p:cNvSpPr>
          <p:nvPr/>
        </p:nvSpPr>
        <p:spPr>
          <a:xfrm>
            <a:off x="-3397865" y="4369497"/>
            <a:ext cx="2752343"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Développement à faire</a:t>
            </a:r>
          </a:p>
        </p:txBody>
      </p:sp>
      <p:sp>
        <p:nvSpPr>
          <p:cNvPr id="48" name="Google Shape;834;p38">
            <a:extLst>
              <a:ext uri="{FF2B5EF4-FFF2-40B4-BE49-F238E27FC236}">
                <a16:creationId xmlns:a16="http://schemas.microsoft.com/office/drawing/2014/main" id="{4D0C5EC4-E2A4-15DF-FF54-3837A06E816C}"/>
              </a:ext>
            </a:extLst>
          </p:cNvPr>
          <p:cNvSpPr txBox="1">
            <a:spLocks/>
          </p:cNvSpPr>
          <p:nvPr/>
        </p:nvSpPr>
        <p:spPr>
          <a:xfrm>
            <a:off x="-2805392" y="3508598"/>
            <a:ext cx="2206385"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00B050"/>
                </a:solidFill>
              </a:rPr>
              <a:t>Machines à l’IUT</a:t>
            </a:r>
          </a:p>
        </p:txBody>
      </p:sp>
      <p:grpSp>
        <p:nvGrpSpPr>
          <p:cNvPr id="52" name="Groupe 51">
            <a:extLst>
              <a:ext uri="{FF2B5EF4-FFF2-40B4-BE49-F238E27FC236}">
                <a16:creationId xmlns:a16="http://schemas.microsoft.com/office/drawing/2014/main" id="{CD5BECB4-F631-636A-DE49-49C055C6D086}"/>
              </a:ext>
            </a:extLst>
          </p:cNvPr>
          <p:cNvGrpSpPr/>
          <p:nvPr/>
        </p:nvGrpSpPr>
        <p:grpSpPr>
          <a:xfrm>
            <a:off x="507451" y="1305574"/>
            <a:ext cx="664612" cy="664612"/>
            <a:chOff x="1869098" y="1715561"/>
            <a:chExt cx="664612" cy="664612"/>
          </a:xfrm>
        </p:grpSpPr>
        <p:sp>
          <p:nvSpPr>
            <p:cNvPr id="51" name="Google Shape;754;p34">
              <a:extLst>
                <a:ext uri="{FF2B5EF4-FFF2-40B4-BE49-F238E27FC236}">
                  <a16:creationId xmlns:a16="http://schemas.microsoft.com/office/drawing/2014/main" id="{5DD9210D-D9B1-2166-A233-B260C3C7D735}"/>
                </a:ext>
              </a:extLst>
            </p:cNvPr>
            <p:cNvSpPr/>
            <p:nvPr/>
          </p:nvSpPr>
          <p:spPr>
            <a:xfrm>
              <a:off x="1869098" y="1715561"/>
              <a:ext cx="664612" cy="66461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pic>
          <p:nvPicPr>
            <p:cNvPr id="50" name="Image 49">
              <a:extLst>
                <a:ext uri="{FF2B5EF4-FFF2-40B4-BE49-F238E27FC236}">
                  <a16:creationId xmlns:a16="http://schemas.microsoft.com/office/drawing/2014/main" id="{93AFC4F1-C3DE-0397-5DB8-8C434678B8BE}"/>
                </a:ext>
              </a:extLst>
            </p:cNvPr>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1967952" y="1809820"/>
              <a:ext cx="466418" cy="466418"/>
            </a:xfrm>
            <a:prstGeom prst="rect">
              <a:avLst/>
            </a:prstGeom>
          </p:spPr>
        </p:pic>
      </p:grpSp>
      <p:pic>
        <p:nvPicPr>
          <p:cNvPr id="53" name="Graphique 52" descr="Flèche vers la droite avec un remplissage uni">
            <a:extLst>
              <a:ext uri="{FF2B5EF4-FFF2-40B4-BE49-F238E27FC236}">
                <a16:creationId xmlns:a16="http://schemas.microsoft.com/office/drawing/2014/main" id="{866AEED8-841A-BD16-FF20-32AAA1D9CDA8}"/>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328931" y="1308082"/>
            <a:ext cx="662104" cy="662104"/>
          </a:xfrm>
          <a:prstGeom prst="rect">
            <a:avLst/>
          </a:prstGeom>
        </p:spPr>
      </p:pic>
      <p:sp>
        <p:nvSpPr>
          <p:cNvPr id="54" name="Google Shape;834;p38">
            <a:extLst>
              <a:ext uri="{FF2B5EF4-FFF2-40B4-BE49-F238E27FC236}">
                <a16:creationId xmlns:a16="http://schemas.microsoft.com/office/drawing/2014/main" id="{0B9356FD-41F5-8C37-65AA-7A64BFA24DC5}"/>
              </a:ext>
            </a:extLst>
          </p:cNvPr>
          <p:cNvSpPr txBox="1">
            <a:spLocks/>
          </p:cNvSpPr>
          <p:nvPr/>
        </p:nvSpPr>
        <p:spPr>
          <a:xfrm>
            <a:off x="1980949" y="1483121"/>
            <a:ext cx="2844521"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Date de fin 20 Juin 2025</a:t>
            </a:r>
          </a:p>
        </p:txBody>
      </p:sp>
      <p:pic>
        <p:nvPicPr>
          <p:cNvPr id="55" name="Graphique 54" descr="Flèche vers la droite avec un remplissage uni">
            <a:extLst>
              <a:ext uri="{FF2B5EF4-FFF2-40B4-BE49-F238E27FC236}">
                <a16:creationId xmlns:a16="http://schemas.microsoft.com/office/drawing/2014/main" id="{2E86AE51-CA8A-53BE-F3EC-FD785E2687F4}"/>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825470" y="1308082"/>
            <a:ext cx="662104" cy="662104"/>
          </a:xfrm>
          <a:prstGeom prst="rect">
            <a:avLst/>
          </a:prstGeom>
        </p:spPr>
      </p:pic>
      <p:sp>
        <p:nvSpPr>
          <p:cNvPr id="56" name="Google Shape;834;p38">
            <a:extLst>
              <a:ext uri="{FF2B5EF4-FFF2-40B4-BE49-F238E27FC236}">
                <a16:creationId xmlns:a16="http://schemas.microsoft.com/office/drawing/2014/main" id="{3A471B87-2E52-9A49-3849-678EF3056DCF}"/>
              </a:ext>
            </a:extLst>
          </p:cNvPr>
          <p:cNvSpPr txBox="1">
            <a:spLocks/>
          </p:cNvSpPr>
          <p:nvPr/>
        </p:nvSpPr>
        <p:spPr>
          <a:xfrm>
            <a:off x="5593567" y="1483121"/>
            <a:ext cx="1332714"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en" sz="1800" b="1" dirty="0">
                <a:solidFill>
                  <a:srgbClr val="FF0000"/>
                </a:solidFill>
              </a:rPr>
              <a:t>108 jours</a:t>
            </a:r>
          </a:p>
        </p:txBody>
      </p:sp>
      <p:grpSp>
        <p:nvGrpSpPr>
          <p:cNvPr id="57" name="Groupe 56">
            <a:extLst>
              <a:ext uri="{FF2B5EF4-FFF2-40B4-BE49-F238E27FC236}">
                <a16:creationId xmlns:a16="http://schemas.microsoft.com/office/drawing/2014/main" id="{AE1F03D2-EE1B-C972-2BDD-0A8A52578AD6}"/>
              </a:ext>
            </a:extLst>
          </p:cNvPr>
          <p:cNvGrpSpPr/>
          <p:nvPr/>
        </p:nvGrpSpPr>
        <p:grpSpPr>
          <a:xfrm>
            <a:off x="1415499" y="2081227"/>
            <a:ext cx="4547613" cy="437737"/>
            <a:chOff x="5383812" y="2905511"/>
            <a:chExt cx="4082999" cy="1216115"/>
          </a:xfrm>
        </p:grpSpPr>
        <p:cxnSp>
          <p:nvCxnSpPr>
            <p:cNvPr id="58" name="Connecteur : en angle 57">
              <a:extLst>
                <a:ext uri="{FF2B5EF4-FFF2-40B4-BE49-F238E27FC236}">
                  <a16:creationId xmlns:a16="http://schemas.microsoft.com/office/drawing/2014/main" id="{402A88B4-2259-C20D-8D88-5290A243666B}"/>
                </a:ext>
              </a:extLst>
            </p:cNvPr>
            <p:cNvCxnSpPr>
              <a:cxnSpLocks/>
              <a:endCxn id="59" idx="1"/>
            </p:cNvCxnSpPr>
            <p:nvPr/>
          </p:nvCxnSpPr>
          <p:spPr>
            <a:xfrm>
              <a:off x="5383812" y="2905511"/>
              <a:ext cx="434500" cy="882358"/>
            </a:xfrm>
            <a:prstGeom prst="bentConnector3">
              <a:avLst>
                <a:gd name="adj1" fmla="val -164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59" name="Google Shape;701;p31">
              <a:extLst>
                <a:ext uri="{FF2B5EF4-FFF2-40B4-BE49-F238E27FC236}">
                  <a16:creationId xmlns:a16="http://schemas.microsoft.com/office/drawing/2014/main" id="{BE3FC067-F8A8-A445-CBF2-D967E27A0784}"/>
                </a:ext>
              </a:extLst>
            </p:cNvPr>
            <p:cNvSpPr txBox="1">
              <a:spLocks/>
            </p:cNvSpPr>
            <p:nvPr/>
          </p:nvSpPr>
          <p:spPr>
            <a:xfrm>
              <a:off x="5818312" y="3454111"/>
              <a:ext cx="3648499"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3-4 semaines pour chaque maquette </a:t>
              </a:r>
            </a:p>
          </p:txBody>
        </p:sp>
      </p:grpSp>
      <p:grpSp>
        <p:nvGrpSpPr>
          <p:cNvPr id="66" name="Groupe 65">
            <a:extLst>
              <a:ext uri="{FF2B5EF4-FFF2-40B4-BE49-F238E27FC236}">
                <a16:creationId xmlns:a16="http://schemas.microsoft.com/office/drawing/2014/main" id="{D079F25A-1BED-2DF7-E9C6-35D1BCC8AA66}"/>
              </a:ext>
            </a:extLst>
          </p:cNvPr>
          <p:cNvGrpSpPr/>
          <p:nvPr/>
        </p:nvGrpSpPr>
        <p:grpSpPr>
          <a:xfrm>
            <a:off x="1415500" y="2743582"/>
            <a:ext cx="5510781" cy="437737"/>
            <a:chOff x="5383812" y="2905511"/>
            <a:chExt cx="4947763" cy="1216115"/>
          </a:xfrm>
        </p:grpSpPr>
        <p:cxnSp>
          <p:nvCxnSpPr>
            <p:cNvPr id="67" name="Connecteur : en angle 66">
              <a:extLst>
                <a:ext uri="{FF2B5EF4-FFF2-40B4-BE49-F238E27FC236}">
                  <a16:creationId xmlns:a16="http://schemas.microsoft.com/office/drawing/2014/main" id="{8B20B591-36F7-B63D-4EF5-15B43663747E}"/>
                </a:ext>
              </a:extLst>
            </p:cNvPr>
            <p:cNvCxnSpPr>
              <a:cxnSpLocks/>
              <a:endCxn id="68" idx="1"/>
            </p:cNvCxnSpPr>
            <p:nvPr/>
          </p:nvCxnSpPr>
          <p:spPr>
            <a:xfrm>
              <a:off x="5383812" y="2905511"/>
              <a:ext cx="434500" cy="882358"/>
            </a:xfrm>
            <a:prstGeom prst="bentConnector3">
              <a:avLst>
                <a:gd name="adj1" fmla="val -2905"/>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8" name="Google Shape;701;p31">
              <a:extLst>
                <a:ext uri="{FF2B5EF4-FFF2-40B4-BE49-F238E27FC236}">
                  <a16:creationId xmlns:a16="http://schemas.microsoft.com/office/drawing/2014/main" id="{F4C992D7-FC38-80D4-9452-B3AFED04C15A}"/>
                </a:ext>
              </a:extLst>
            </p:cNvPr>
            <p:cNvSpPr txBox="1">
              <a:spLocks/>
            </p:cNvSpPr>
            <p:nvPr/>
          </p:nvSpPr>
          <p:spPr>
            <a:xfrm>
              <a:off x="5818312" y="3454111"/>
              <a:ext cx="4513263" cy="6675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err="1">
                  <a:solidFill>
                    <a:srgbClr val="002060"/>
                  </a:solidFill>
                  <a:latin typeface="+mj-lt"/>
                </a:rPr>
                <a:t>Visios</a:t>
              </a:r>
              <a:r>
                <a:rPr lang="fr-FR" sz="1600" dirty="0">
                  <a:solidFill>
                    <a:srgbClr val="002060"/>
                  </a:solidFill>
                  <a:latin typeface="+mj-lt"/>
                </a:rPr>
                <a:t> Hebdomadaires pendant les alternances</a:t>
              </a:r>
            </a:p>
          </p:txBody>
        </p:sp>
      </p:grpSp>
      <p:grpSp>
        <p:nvGrpSpPr>
          <p:cNvPr id="74" name="Groupe 73">
            <a:extLst>
              <a:ext uri="{FF2B5EF4-FFF2-40B4-BE49-F238E27FC236}">
                <a16:creationId xmlns:a16="http://schemas.microsoft.com/office/drawing/2014/main" id="{600DA4EB-4F48-6CC4-83C7-F5A8395939AF}"/>
              </a:ext>
            </a:extLst>
          </p:cNvPr>
          <p:cNvGrpSpPr/>
          <p:nvPr/>
        </p:nvGrpSpPr>
        <p:grpSpPr>
          <a:xfrm>
            <a:off x="1415500" y="3481408"/>
            <a:ext cx="5510781" cy="676529"/>
            <a:chOff x="5383812" y="2905511"/>
            <a:chExt cx="4947763" cy="1879524"/>
          </a:xfrm>
        </p:grpSpPr>
        <p:cxnSp>
          <p:nvCxnSpPr>
            <p:cNvPr id="75" name="Connecteur : en angle 74">
              <a:extLst>
                <a:ext uri="{FF2B5EF4-FFF2-40B4-BE49-F238E27FC236}">
                  <a16:creationId xmlns:a16="http://schemas.microsoft.com/office/drawing/2014/main" id="{555304EF-F9B1-B66A-5784-0DDF8A4CEAB5}"/>
                </a:ext>
              </a:extLst>
            </p:cNvPr>
            <p:cNvCxnSpPr>
              <a:cxnSpLocks/>
              <a:endCxn id="76" idx="1"/>
            </p:cNvCxnSpPr>
            <p:nvPr/>
          </p:nvCxnSpPr>
          <p:spPr>
            <a:xfrm>
              <a:off x="5383812" y="2905511"/>
              <a:ext cx="434500" cy="1214062"/>
            </a:xfrm>
            <a:prstGeom prst="bentConnector3">
              <a:avLst>
                <a:gd name="adj1" fmla="val -386"/>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6" name="Google Shape;701;p31">
              <a:extLst>
                <a:ext uri="{FF2B5EF4-FFF2-40B4-BE49-F238E27FC236}">
                  <a16:creationId xmlns:a16="http://schemas.microsoft.com/office/drawing/2014/main" id="{2A1B51D0-7914-D5FC-BC94-D15702392DAD}"/>
                </a:ext>
              </a:extLst>
            </p:cNvPr>
            <p:cNvSpPr txBox="1">
              <a:spLocks/>
            </p:cNvSpPr>
            <p:nvPr/>
          </p:nvSpPr>
          <p:spPr>
            <a:xfrm>
              <a:off x="5818312" y="3454111"/>
              <a:ext cx="4513263" cy="133092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600" dirty="0">
                  <a:solidFill>
                    <a:srgbClr val="002060"/>
                  </a:solidFill>
                  <a:latin typeface="+mj-lt"/>
                </a:rPr>
                <a:t>Répartition des tâches par matériels disponibles pendant les alternances</a:t>
              </a:r>
            </a:p>
          </p:txBody>
        </p:sp>
      </p:grpSp>
    </p:spTree>
    <p:extLst>
      <p:ext uri="{BB962C8B-B14F-4D97-AF65-F5344CB8AC3E}">
        <p14:creationId xmlns:p14="http://schemas.microsoft.com/office/powerpoint/2010/main" val="344060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left)">
                                      <p:cBhvr>
                                        <p:cTn id="11" dur="500"/>
                                        <p:tgtEl>
                                          <p:spTgt spid="5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wipe(left)">
                                      <p:cBhvr>
                                        <p:cTn id="16" dur="500"/>
                                        <p:tgtEl>
                                          <p:spTgt spid="55"/>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wipe(left)">
                                      <p:cBhvr>
                                        <p:cTn id="20" dur="500"/>
                                        <p:tgtEl>
                                          <p:spTgt spid="56"/>
                                        </p:tgtEl>
                                      </p:cBhvr>
                                    </p:animEffect>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nodeType="click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00"/>
                                        <p:tgtEl>
                                          <p:spTgt spid="57"/>
                                        </p:tgtEl>
                                      </p:cBhvr>
                                    </p:animEffect>
                                    <p:anim calcmode="lin" valueType="num">
                                      <p:cBhvr>
                                        <p:cTn id="26" dur="1000" fill="hold"/>
                                        <p:tgtEl>
                                          <p:spTgt spid="57"/>
                                        </p:tgtEl>
                                        <p:attrNameLst>
                                          <p:attrName>ppt_x</p:attrName>
                                        </p:attrNameLst>
                                      </p:cBhvr>
                                      <p:tavLst>
                                        <p:tav tm="0">
                                          <p:val>
                                            <p:strVal val="#ppt_x"/>
                                          </p:val>
                                        </p:tav>
                                        <p:tav tm="100000">
                                          <p:val>
                                            <p:strVal val="#ppt_x"/>
                                          </p:val>
                                        </p:tav>
                                      </p:tavLst>
                                    </p:anim>
                                    <p:anim calcmode="lin" valueType="num">
                                      <p:cBhvr>
                                        <p:cTn id="27"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1000"/>
                                        <p:tgtEl>
                                          <p:spTgt spid="66"/>
                                        </p:tgtEl>
                                      </p:cBhvr>
                                    </p:animEffect>
                                    <p:anim calcmode="lin" valueType="num">
                                      <p:cBhvr>
                                        <p:cTn id="33" dur="1000" fill="hold"/>
                                        <p:tgtEl>
                                          <p:spTgt spid="66"/>
                                        </p:tgtEl>
                                        <p:attrNameLst>
                                          <p:attrName>ppt_x</p:attrName>
                                        </p:attrNameLst>
                                      </p:cBhvr>
                                      <p:tavLst>
                                        <p:tav tm="0">
                                          <p:val>
                                            <p:strVal val="#ppt_x"/>
                                          </p:val>
                                        </p:tav>
                                        <p:tav tm="100000">
                                          <p:val>
                                            <p:strVal val="#ppt_x"/>
                                          </p:val>
                                        </p:tav>
                                      </p:tavLst>
                                    </p:anim>
                                    <p:anim calcmode="lin" valueType="num">
                                      <p:cBhvr>
                                        <p:cTn id="34"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7"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1E50DBE-4DDA-B6E6-A735-8F7F51D972F9}"/>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BAF2BC2E-A124-D8BE-5561-C5637E7F7928}"/>
              </a:ext>
            </a:extLst>
          </p:cNvPr>
          <p:cNvSpPr txBox="1">
            <a:spLocks noGrp="1"/>
          </p:cNvSpPr>
          <p:nvPr>
            <p:ph type="title"/>
          </p:nvPr>
        </p:nvSpPr>
        <p:spPr>
          <a:xfrm>
            <a:off x="3922675" y="2571750"/>
            <a:ext cx="4508100" cy="8762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Projections futures</a:t>
            </a:r>
            <a:endParaRPr dirty="0"/>
          </a:p>
        </p:txBody>
      </p:sp>
      <p:sp>
        <p:nvSpPr>
          <p:cNvPr id="4" name="Google Shape;709;p32">
            <a:extLst>
              <a:ext uri="{FF2B5EF4-FFF2-40B4-BE49-F238E27FC236}">
                <a16:creationId xmlns:a16="http://schemas.microsoft.com/office/drawing/2014/main" id="{2C9DE59A-686D-A324-442D-57FEE74AE3EC}"/>
              </a:ext>
            </a:extLst>
          </p:cNvPr>
          <p:cNvSpPr txBox="1">
            <a:spLocks/>
          </p:cNvSpPr>
          <p:nvPr/>
        </p:nvSpPr>
        <p:spPr>
          <a:xfrm>
            <a:off x="5510948" y="1241875"/>
            <a:ext cx="1331554"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06</a:t>
            </a:r>
          </a:p>
        </p:txBody>
      </p:sp>
    </p:spTree>
    <p:extLst>
      <p:ext uri="{BB962C8B-B14F-4D97-AF65-F5344CB8AC3E}">
        <p14:creationId xmlns:p14="http://schemas.microsoft.com/office/powerpoint/2010/main" val="889790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graphicFrame>
        <p:nvGraphicFramePr>
          <p:cNvPr id="16" name="Google Shape;8431;p58">
            <a:extLst>
              <a:ext uri="{FF2B5EF4-FFF2-40B4-BE49-F238E27FC236}">
                <a16:creationId xmlns:a16="http://schemas.microsoft.com/office/drawing/2014/main" id="{050D4730-55E0-E161-C9F0-A45C5C215163}"/>
              </a:ext>
            </a:extLst>
          </p:cNvPr>
          <p:cNvGraphicFramePr/>
          <p:nvPr>
            <p:extLst>
              <p:ext uri="{D42A27DB-BD31-4B8C-83A1-F6EECF244321}">
                <p14:modId xmlns:p14="http://schemas.microsoft.com/office/powerpoint/2010/main" val="3840737204"/>
              </p:ext>
            </p:extLst>
          </p:nvPr>
        </p:nvGraphicFramePr>
        <p:xfrm>
          <a:off x="2335844" y="1668804"/>
          <a:ext cx="5577463" cy="2791877"/>
        </p:xfrm>
        <a:graphic>
          <a:graphicData uri="http://schemas.openxmlformats.org/drawingml/2006/table">
            <a:tbl>
              <a:tblPr>
                <a:noFill/>
                <a:tableStyleId>{E7B43E1B-478C-4763-B3AE-89D9B550BD5E}</a:tableStyleId>
              </a:tblPr>
              <a:tblGrid>
                <a:gridCol w="242013">
                  <a:extLst>
                    <a:ext uri="{9D8B030D-6E8A-4147-A177-3AD203B41FA5}">
                      <a16:colId xmlns:a16="http://schemas.microsoft.com/office/drawing/2014/main" val="20000"/>
                    </a:ext>
                  </a:extLst>
                </a:gridCol>
                <a:gridCol w="208250">
                  <a:extLst>
                    <a:ext uri="{9D8B030D-6E8A-4147-A177-3AD203B41FA5}">
                      <a16:colId xmlns:a16="http://schemas.microsoft.com/office/drawing/2014/main" val="20001"/>
                    </a:ext>
                  </a:extLst>
                </a:gridCol>
                <a:gridCol w="688527">
                  <a:extLst>
                    <a:ext uri="{9D8B030D-6E8A-4147-A177-3AD203B41FA5}">
                      <a16:colId xmlns:a16="http://schemas.microsoft.com/office/drawing/2014/main" val="3019323787"/>
                    </a:ext>
                  </a:extLst>
                </a:gridCol>
                <a:gridCol w="3598706">
                  <a:extLst>
                    <a:ext uri="{9D8B030D-6E8A-4147-A177-3AD203B41FA5}">
                      <a16:colId xmlns:a16="http://schemas.microsoft.com/office/drawing/2014/main" val="20002"/>
                    </a:ext>
                  </a:extLst>
                </a:gridCol>
                <a:gridCol w="839967">
                  <a:extLst>
                    <a:ext uri="{9D8B030D-6E8A-4147-A177-3AD203B41FA5}">
                      <a16:colId xmlns:a16="http://schemas.microsoft.com/office/drawing/2014/main" val="20003"/>
                    </a:ext>
                  </a:extLst>
                </a:gridCol>
              </a:tblGrid>
              <a:tr h="550489">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4">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560347">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3">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60347">
                <a:tc gridSpan="2">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3E9ED"/>
                    </a:solidFill>
                  </a:tcPr>
                </a:tc>
                <a:tc gridSpan="2">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60347">
                <a:tc gridSpan="3">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7D7"/>
                    </a:solidFill>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560347">
                <a:tc gridSpan="4">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200" b="1" dirty="0">
                        <a:ln>
                          <a:solidFill>
                            <a:sysClr val="windowText" lastClr="000000"/>
                          </a:solidFill>
                        </a:ln>
                        <a:latin typeface="Amatic SC"/>
                        <a:ea typeface="Amatic SC"/>
                        <a:cs typeface="Amatic SC"/>
                        <a:sym typeface="Amatic SC"/>
                      </a:endParaRPr>
                    </a:p>
                  </a:txBody>
                  <a:tcPr marL="91425" marR="91425" marT="91425" marB="91425">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7D7">
                        <a:alpha val="64709"/>
                      </a:srgbClr>
                    </a:solidFill>
                  </a:tcPr>
                </a:tc>
                <a:extLst>
                  <a:ext uri="{0D108BD9-81ED-4DB2-BD59-A6C34878D82A}">
                    <a16:rowId xmlns:a16="http://schemas.microsoft.com/office/drawing/2014/main" val="1627005605"/>
                  </a:ext>
                </a:extLst>
              </a:tr>
            </a:tbl>
          </a:graphicData>
        </a:graphic>
      </p:graphicFrame>
      <p:sp>
        <p:nvSpPr>
          <p:cNvPr id="19" name="Google Shape;709;p32">
            <a:extLst>
              <a:ext uri="{FF2B5EF4-FFF2-40B4-BE49-F238E27FC236}">
                <a16:creationId xmlns:a16="http://schemas.microsoft.com/office/drawing/2014/main" id="{480D444D-1B6E-2DEF-7824-3408266B5D4D}"/>
              </a:ext>
            </a:extLst>
          </p:cNvPr>
          <p:cNvSpPr txBox="1">
            <a:spLocks/>
          </p:cNvSpPr>
          <p:nvPr/>
        </p:nvSpPr>
        <p:spPr>
          <a:xfrm>
            <a:off x="507450" y="305320"/>
            <a:ext cx="5698532"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06</a:t>
            </a:r>
          </a:p>
        </p:txBody>
      </p:sp>
      <p:sp>
        <p:nvSpPr>
          <p:cNvPr id="18" name="Google Shape;708;p32">
            <a:extLst>
              <a:ext uri="{FF2B5EF4-FFF2-40B4-BE49-F238E27FC236}">
                <a16:creationId xmlns:a16="http://schemas.microsoft.com/office/drawing/2014/main" id="{D3565313-063F-3DA2-9E76-5DA387F46848}"/>
              </a:ext>
            </a:extLst>
          </p:cNvPr>
          <p:cNvSpPr txBox="1">
            <a:spLocks noGrp="1"/>
          </p:cNvSpPr>
          <p:nvPr>
            <p:ph type="title"/>
          </p:nvPr>
        </p:nvSpPr>
        <p:spPr>
          <a:xfrm>
            <a:off x="1697882" y="324701"/>
            <a:ext cx="4508100" cy="7366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600" dirty="0"/>
              <a:t>Projections futures</a:t>
            </a:r>
            <a:endParaRPr sz="3600" dirty="0"/>
          </a:p>
        </p:txBody>
      </p:sp>
      <p:sp>
        <p:nvSpPr>
          <p:cNvPr id="22" name="Google Shape;840;p38">
            <a:extLst>
              <a:ext uri="{FF2B5EF4-FFF2-40B4-BE49-F238E27FC236}">
                <a16:creationId xmlns:a16="http://schemas.microsoft.com/office/drawing/2014/main" id="{14629C30-2E50-33FC-A65B-57B7A200BACD}"/>
              </a:ext>
            </a:extLst>
          </p:cNvPr>
          <p:cNvSpPr txBox="1">
            <a:spLocks/>
          </p:cNvSpPr>
          <p:nvPr/>
        </p:nvSpPr>
        <p:spPr>
          <a:xfrm>
            <a:off x="709425" y="1676755"/>
            <a:ext cx="1626419" cy="5471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Dossier de définition préliminaire</a:t>
            </a:r>
          </a:p>
        </p:txBody>
      </p:sp>
      <p:sp>
        <p:nvSpPr>
          <p:cNvPr id="23" name="Google Shape;840;p38">
            <a:extLst>
              <a:ext uri="{FF2B5EF4-FFF2-40B4-BE49-F238E27FC236}">
                <a16:creationId xmlns:a16="http://schemas.microsoft.com/office/drawing/2014/main" id="{F559DB3A-C92A-FC48-B245-4474BCE3BE1C}"/>
              </a:ext>
            </a:extLst>
          </p:cNvPr>
          <p:cNvSpPr txBox="1">
            <a:spLocks/>
          </p:cNvSpPr>
          <p:nvPr/>
        </p:nvSpPr>
        <p:spPr>
          <a:xfrm>
            <a:off x="709424" y="222885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Planning détaillé des tâches</a:t>
            </a:r>
          </a:p>
        </p:txBody>
      </p:sp>
      <p:sp>
        <p:nvSpPr>
          <p:cNvPr id="24" name="Google Shape;840;p38">
            <a:extLst>
              <a:ext uri="{FF2B5EF4-FFF2-40B4-BE49-F238E27FC236}">
                <a16:creationId xmlns:a16="http://schemas.microsoft.com/office/drawing/2014/main" id="{CC2EA6AD-0C1E-2811-5BAA-C606F1189A5B}"/>
              </a:ext>
            </a:extLst>
          </p:cNvPr>
          <p:cNvSpPr txBox="1">
            <a:spLocks/>
          </p:cNvSpPr>
          <p:nvPr/>
        </p:nvSpPr>
        <p:spPr>
          <a:xfrm>
            <a:off x="709424" y="2792669"/>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Développement</a:t>
            </a:r>
          </a:p>
        </p:txBody>
      </p:sp>
      <p:sp>
        <p:nvSpPr>
          <p:cNvPr id="25" name="Google Shape;840;p38">
            <a:extLst>
              <a:ext uri="{FF2B5EF4-FFF2-40B4-BE49-F238E27FC236}">
                <a16:creationId xmlns:a16="http://schemas.microsoft.com/office/drawing/2014/main" id="{385135DF-79B5-190F-00EF-AC64EC59CB2B}"/>
              </a:ext>
            </a:extLst>
          </p:cNvPr>
          <p:cNvSpPr txBox="1">
            <a:spLocks/>
          </p:cNvSpPr>
          <p:nvPr/>
        </p:nvSpPr>
        <p:spPr>
          <a:xfrm>
            <a:off x="709424" y="333982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Production</a:t>
            </a:r>
          </a:p>
        </p:txBody>
      </p:sp>
      <p:sp>
        <p:nvSpPr>
          <p:cNvPr id="26" name="Google Shape;840;p38">
            <a:extLst>
              <a:ext uri="{FF2B5EF4-FFF2-40B4-BE49-F238E27FC236}">
                <a16:creationId xmlns:a16="http://schemas.microsoft.com/office/drawing/2014/main" id="{72543574-73FA-581B-B512-1861F154DDF4}"/>
              </a:ext>
            </a:extLst>
          </p:cNvPr>
          <p:cNvSpPr txBox="1">
            <a:spLocks/>
          </p:cNvSpPr>
          <p:nvPr/>
        </p:nvSpPr>
        <p:spPr>
          <a:xfrm>
            <a:off x="709424" y="3900250"/>
            <a:ext cx="1626419" cy="5471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latin typeface="+mj-lt"/>
              </a:rPr>
              <a:t>Essais élémentaires</a:t>
            </a:r>
          </a:p>
        </p:txBody>
      </p:sp>
      <p:sp>
        <p:nvSpPr>
          <p:cNvPr id="27" name="Google Shape;840;p38">
            <a:extLst>
              <a:ext uri="{FF2B5EF4-FFF2-40B4-BE49-F238E27FC236}">
                <a16:creationId xmlns:a16="http://schemas.microsoft.com/office/drawing/2014/main" id="{9925E238-B0CB-2D3E-3BC7-007FD911724B}"/>
              </a:ext>
            </a:extLst>
          </p:cNvPr>
          <p:cNvSpPr txBox="1">
            <a:spLocks/>
          </p:cNvSpPr>
          <p:nvPr/>
        </p:nvSpPr>
        <p:spPr>
          <a:xfrm>
            <a:off x="1999488" y="1338446"/>
            <a:ext cx="672710" cy="3303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solidFill>
                  <a:srgbClr val="00B050"/>
                </a:solidFill>
                <a:latin typeface="+mj-lt"/>
              </a:rPr>
              <a:t>04/03</a:t>
            </a:r>
          </a:p>
        </p:txBody>
      </p:sp>
      <p:sp>
        <p:nvSpPr>
          <p:cNvPr id="28" name="Google Shape;840;p38">
            <a:extLst>
              <a:ext uri="{FF2B5EF4-FFF2-40B4-BE49-F238E27FC236}">
                <a16:creationId xmlns:a16="http://schemas.microsoft.com/office/drawing/2014/main" id="{BA946893-9AB3-9908-AE27-491B8C66CE48}"/>
              </a:ext>
            </a:extLst>
          </p:cNvPr>
          <p:cNvSpPr txBox="1">
            <a:spLocks/>
          </p:cNvSpPr>
          <p:nvPr/>
        </p:nvSpPr>
        <p:spPr>
          <a:xfrm>
            <a:off x="7516368" y="1338446"/>
            <a:ext cx="672710" cy="3303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1pPr>
            <a:lvl2pPr marL="914400" marR="0" lvl="1"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2pPr>
            <a:lvl3pPr marL="1371600" marR="0" lvl="2"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3pPr>
            <a:lvl4pPr marL="1828800" marR="0" lvl="3"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4pPr>
            <a:lvl5pPr marL="2286000" marR="0" lvl="4"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5pPr>
            <a:lvl6pPr marL="2743200" marR="0" lvl="5"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6pPr>
            <a:lvl7pPr marL="3200400" marR="0" lvl="6"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7pPr>
            <a:lvl8pPr marL="3657600" marR="0" lvl="7"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8pPr>
            <a:lvl9pPr marL="4114800" marR="0" lvl="8" indent="-304800" algn="l" rtl="0">
              <a:lnSpc>
                <a:spcPct val="100000"/>
              </a:lnSpc>
              <a:spcBef>
                <a:spcPts val="0"/>
              </a:spcBef>
              <a:spcAft>
                <a:spcPts val="0"/>
              </a:spcAft>
              <a:buClr>
                <a:schemeClr val="dk1"/>
              </a:buClr>
              <a:buSzPts val="1200"/>
              <a:buFont typeface="Figtree"/>
              <a:buChar char="■"/>
              <a:defRPr sz="1200" b="0" i="0" u="none" strike="noStrike" cap="none">
                <a:solidFill>
                  <a:schemeClr val="dk1"/>
                </a:solidFill>
                <a:latin typeface="Figtree"/>
                <a:ea typeface="Figtree"/>
                <a:cs typeface="Figtree"/>
                <a:sym typeface="Figtree"/>
              </a:defRPr>
            </a:lvl9pPr>
          </a:lstStyle>
          <a:p>
            <a:pPr marL="0" indent="0" algn="ctr">
              <a:buFont typeface="Figtree"/>
              <a:buNone/>
            </a:pPr>
            <a:r>
              <a:rPr lang="fr-FR" dirty="0">
                <a:solidFill>
                  <a:srgbClr val="00B050"/>
                </a:solidFill>
                <a:latin typeface="+mj-lt"/>
              </a:rPr>
              <a:t>31/03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E3566727-87E8-BD15-E028-DCEEF8B6F15B}"/>
            </a:ext>
          </a:extLst>
        </p:cNvPr>
        <p:cNvGrpSpPr/>
        <p:nvPr/>
      </p:nvGrpSpPr>
      <p:grpSpPr>
        <a:xfrm>
          <a:off x="0" y="0"/>
          <a:ext cx="0" cy="0"/>
          <a:chOff x="0" y="0"/>
          <a:chExt cx="0" cy="0"/>
        </a:xfrm>
      </p:grpSpPr>
      <p:sp>
        <p:nvSpPr>
          <p:cNvPr id="708" name="Google Shape;708;p32">
            <a:extLst>
              <a:ext uri="{FF2B5EF4-FFF2-40B4-BE49-F238E27FC236}">
                <a16:creationId xmlns:a16="http://schemas.microsoft.com/office/drawing/2014/main" id="{F94DC91F-D945-27DA-21B4-454EA61213B1}"/>
              </a:ext>
            </a:extLst>
          </p:cNvPr>
          <p:cNvSpPr txBox="1">
            <a:spLocks noGrp="1"/>
          </p:cNvSpPr>
          <p:nvPr>
            <p:ph type="title"/>
          </p:nvPr>
        </p:nvSpPr>
        <p:spPr>
          <a:xfrm>
            <a:off x="1860876" y="2571750"/>
            <a:ext cx="2581500" cy="830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800" dirty="0"/>
              <a:t>Genèse</a:t>
            </a:r>
            <a:endParaRPr dirty="0"/>
          </a:p>
        </p:txBody>
      </p:sp>
      <p:sp>
        <p:nvSpPr>
          <p:cNvPr id="4" name="Google Shape;709;p32">
            <a:extLst>
              <a:ext uri="{FF2B5EF4-FFF2-40B4-BE49-F238E27FC236}">
                <a16:creationId xmlns:a16="http://schemas.microsoft.com/office/drawing/2014/main" id="{E6C73193-AE56-4DF2-FC5F-602C447DB95A}"/>
              </a:ext>
            </a:extLst>
          </p:cNvPr>
          <p:cNvSpPr txBox="1">
            <a:spLocks/>
          </p:cNvSpPr>
          <p:nvPr/>
        </p:nvSpPr>
        <p:spPr>
          <a:xfrm>
            <a:off x="2602926" y="147435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01</a:t>
            </a:r>
          </a:p>
        </p:txBody>
      </p:sp>
      <p:grpSp>
        <p:nvGrpSpPr>
          <p:cNvPr id="12" name="Groupe 11">
            <a:extLst>
              <a:ext uri="{FF2B5EF4-FFF2-40B4-BE49-F238E27FC236}">
                <a16:creationId xmlns:a16="http://schemas.microsoft.com/office/drawing/2014/main" id="{EDAE4FA5-355D-FD0A-5EED-13ECE873A705}"/>
              </a:ext>
            </a:extLst>
          </p:cNvPr>
          <p:cNvGrpSpPr/>
          <p:nvPr/>
        </p:nvGrpSpPr>
        <p:grpSpPr>
          <a:xfrm>
            <a:off x="4809253" y="582188"/>
            <a:ext cx="3462502" cy="3653660"/>
            <a:chOff x="818098" y="1128201"/>
            <a:chExt cx="2607957" cy="2751937"/>
          </a:xfrm>
        </p:grpSpPr>
        <p:grpSp>
          <p:nvGrpSpPr>
            <p:cNvPr id="13" name="Groupe 12">
              <a:extLst>
                <a:ext uri="{FF2B5EF4-FFF2-40B4-BE49-F238E27FC236}">
                  <a16:creationId xmlns:a16="http://schemas.microsoft.com/office/drawing/2014/main" id="{5258032B-CCF9-9C8B-C763-6159E7A3258A}"/>
                </a:ext>
              </a:extLst>
            </p:cNvPr>
            <p:cNvGrpSpPr/>
            <p:nvPr/>
          </p:nvGrpSpPr>
          <p:grpSpPr>
            <a:xfrm>
              <a:off x="1393884" y="1670124"/>
              <a:ext cx="1994833" cy="2210014"/>
              <a:chOff x="1393884" y="1670124"/>
              <a:chExt cx="1994833" cy="2210014"/>
            </a:xfrm>
          </p:grpSpPr>
          <p:grpSp>
            <p:nvGrpSpPr>
              <p:cNvPr id="22" name="Google Shape;710;p32" descr="Une ampoule">
                <a:extLst>
                  <a:ext uri="{FF2B5EF4-FFF2-40B4-BE49-F238E27FC236}">
                    <a16:creationId xmlns:a16="http://schemas.microsoft.com/office/drawing/2014/main" id="{902D4FC7-885E-8689-ADBA-5B6E0434DD38}"/>
                  </a:ext>
                </a:extLst>
              </p:cNvPr>
              <p:cNvGrpSpPr/>
              <p:nvPr/>
            </p:nvGrpSpPr>
            <p:grpSpPr>
              <a:xfrm>
                <a:off x="1393884" y="1670124"/>
                <a:ext cx="1994833" cy="2210014"/>
                <a:chOff x="2017206" y="1818095"/>
                <a:chExt cx="1994833" cy="2210014"/>
              </a:xfrm>
            </p:grpSpPr>
            <p:grpSp>
              <p:nvGrpSpPr>
                <p:cNvPr id="27" name="Google Shape;710;p32" descr="Une ampoule">
                  <a:extLst>
                    <a:ext uri="{FF2B5EF4-FFF2-40B4-BE49-F238E27FC236}">
                      <a16:creationId xmlns:a16="http://schemas.microsoft.com/office/drawing/2014/main" id="{F9FC4B4E-BD69-813A-0E25-16363B456792}"/>
                    </a:ext>
                  </a:extLst>
                </p:cNvPr>
                <p:cNvGrpSpPr/>
                <p:nvPr/>
              </p:nvGrpSpPr>
              <p:grpSpPr>
                <a:xfrm>
                  <a:off x="2457508" y="3630137"/>
                  <a:ext cx="788656" cy="397972"/>
                  <a:chOff x="2457508" y="3630137"/>
                  <a:chExt cx="788656" cy="397972"/>
                </a:xfrm>
                <a:solidFill>
                  <a:srgbClr val="505050"/>
                </a:solidFill>
              </p:grpSpPr>
              <p:sp>
                <p:nvSpPr>
                  <p:cNvPr id="29" name="Forme libre : forme 28">
                    <a:extLst>
                      <a:ext uri="{FF2B5EF4-FFF2-40B4-BE49-F238E27FC236}">
                        <a16:creationId xmlns:a16="http://schemas.microsoft.com/office/drawing/2014/main" id="{63351F6B-D6E4-053A-5A41-9B85200AAC8B}"/>
                      </a:ext>
                    </a:extLst>
                  </p:cNvPr>
                  <p:cNvSpPr/>
                  <p:nvPr/>
                </p:nvSpPr>
                <p:spPr>
                  <a:xfrm>
                    <a:off x="2457508" y="3630137"/>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0" name="Forme libre : forme 29">
                    <a:extLst>
                      <a:ext uri="{FF2B5EF4-FFF2-40B4-BE49-F238E27FC236}">
                        <a16:creationId xmlns:a16="http://schemas.microsoft.com/office/drawing/2014/main" id="{E69AE477-230C-1333-84AA-3A1D76CE8942}"/>
                      </a:ext>
                    </a:extLst>
                  </p:cNvPr>
                  <p:cNvSpPr/>
                  <p:nvPr/>
                </p:nvSpPr>
                <p:spPr>
                  <a:xfrm>
                    <a:off x="2457508" y="3740215"/>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1" name="Forme libre : forme 30">
                    <a:extLst>
                      <a:ext uri="{FF2B5EF4-FFF2-40B4-BE49-F238E27FC236}">
                        <a16:creationId xmlns:a16="http://schemas.microsoft.com/office/drawing/2014/main" id="{D5FA4780-BB61-BA01-8610-F963FD507750}"/>
                      </a:ext>
                    </a:extLst>
                  </p:cNvPr>
                  <p:cNvSpPr/>
                  <p:nvPr/>
                </p:nvSpPr>
                <p:spPr>
                  <a:xfrm>
                    <a:off x="2457508" y="3850292"/>
                    <a:ext cx="575782" cy="67740"/>
                  </a:xfrm>
                  <a:custGeom>
                    <a:avLst/>
                    <a:gdLst>
                      <a:gd name="connsiteX0" fmla="*/ 541913 w 575782"/>
                      <a:gd name="connsiteY0" fmla="*/ 67740 h 67740"/>
                      <a:gd name="connsiteX1" fmla="*/ 33870 w 575782"/>
                      <a:gd name="connsiteY1" fmla="*/ 67740 h 67740"/>
                      <a:gd name="connsiteX2" fmla="*/ 0 w 575782"/>
                      <a:gd name="connsiteY2" fmla="*/ 33870 h 67740"/>
                      <a:gd name="connsiteX3" fmla="*/ 33870 w 575782"/>
                      <a:gd name="connsiteY3" fmla="*/ 0 h 67740"/>
                      <a:gd name="connsiteX4" fmla="*/ 541913 w 575782"/>
                      <a:gd name="connsiteY4" fmla="*/ 0 h 67740"/>
                      <a:gd name="connsiteX5" fmla="*/ 575783 w 575782"/>
                      <a:gd name="connsiteY5" fmla="*/ 33870 h 67740"/>
                      <a:gd name="connsiteX6" fmla="*/ 541913 w 57578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782" h="67740">
                        <a:moveTo>
                          <a:pt x="541913" y="67740"/>
                        </a:moveTo>
                        <a:lnTo>
                          <a:pt x="33870" y="67740"/>
                        </a:lnTo>
                        <a:cubicBezTo>
                          <a:pt x="15165" y="67740"/>
                          <a:pt x="0" y="52575"/>
                          <a:pt x="0" y="33870"/>
                        </a:cubicBezTo>
                        <a:cubicBezTo>
                          <a:pt x="0" y="15165"/>
                          <a:pt x="15165" y="0"/>
                          <a:pt x="33870" y="0"/>
                        </a:cubicBezTo>
                        <a:lnTo>
                          <a:pt x="541913" y="0"/>
                        </a:lnTo>
                        <a:cubicBezTo>
                          <a:pt x="560618" y="0"/>
                          <a:pt x="575783" y="15165"/>
                          <a:pt x="575783" y="33870"/>
                        </a:cubicBezTo>
                        <a:cubicBezTo>
                          <a:pt x="575783" y="52575"/>
                          <a:pt x="560618" y="67740"/>
                          <a:pt x="541913" y="67740"/>
                        </a:cubicBezTo>
                        <a:close/>
                      </a:path>
                    </a:pathLst>
                  </a:custGeom>
                  <a:solidFill>
                    <a:srgbClr val="002060"/>
                  </a:solidFill>
                  <a:ln w="6171" cap="flat">
                    <a:noFill/>
                    <a:prstDash val="solid"/>
                    <a:miter/>
                  </a:ln>
                </p:spPr>
                <p:txBody>
                  <a:bodyPr rtlCol="0" anchor="ctr"/>
                  <a:lstStyle/>
                  <a:p>
                    <a:endParaRPr lang="fr-FR"/>
                  </a:p>
                </p:txBody>
              </p:sp>
              <p:sp>
                <p:nvSpPr>
                  <p:cNvPr id="32" name="Forme libre : forme 31">
                    <a:extLst>
                      <a:ext uri="{FF2B5EF4-FFF2-40B4-BE49-F238E27FC236}">
                        <a16:creationId xmlns:a16="http://schemas.microsoft.com/office/drawing/2014/main" id="{C64015F6-1F14-E756-1813-181ED50546E3}"/>
                      </a:ext>
                    </a:extLst>
                  </p:cNvPr>
                  <p:cNvSpPr/>
                  <p:nvPr/>
                </p:nvSpPr>
                <p:spPr>
                  <a:xfrm>
                    <a:off x="2626856" y="3960370"/>
                    <a:ext cx="237087" cy="67740"/>
                  </a:xfrm>
                  <a:custGeom>
                    <a:avLst/>
                    <a:gdLst>
                      <a:gd name="connsiteX0" fmla="*/ 203217 w 237087"/>
                      <a:gd name="connsiteY0" fmla="*/ 67740 h 67740"/>
                      <a:gd name="connsiteX1" fmla="*/ 33870 w 237087"/>
                      <a:gd name="connsiteY1" fmla="*/ 67740 h 67740"/>
                      <a:gd name="connsiteX2" fmla="*/ 0 w 237087"/>
                      <a:gd name="connsiteY2" fmla="*/ 33870 h 67740"/>
                      <a:gd name="connsiteX3" fmla="*/ 33870 w 237087"/>
                      <a:gd name="connsiteY3" fmla="*/ 0 h 67740"/>
                      <a:gd name="connsiteX4" fmla="*/ 203217 w 237087"/>
                      <a:gd name="connsiteY4" fmla="*/ 0 h 67740"/>
                      <a:gd name="connsiteX5" fmla="*/ 237087 w 237087"/>
                      <a:gd name="connsiteY5" fmla="*/ 33870 h 67740"/>
                      <a:gd name="connsiteX6" fmla="*/ 203217 w 237087"/>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087" h="67740">
                        <a:moveTo>
                          <a:pt x="203217" y="67740"/>
                        </a:moveTo>
                        <a:lnTo>
                          <a:pt x="33870" y="67740"/>
                        </a:lnTo>
                        <a:cubicBezTo>
                          <a:pt x="15165" y="67740"/>
                          <a:pt x="0" y="52575"/>
                          <a:pt x="0" y="33870"/>
                        </a:cubicBezTo>
                        <a:cubicBezTo>
                          <a:pt x="0" y="15165"/>
                          <a:pt x="15165" y="0"/>
                          <a:pt x="33870" y="0"/>
                        </a:cubicBezTo>
                        <a:lnTo>
                          <a:pt x="203217" y="0"/>
                        </a:lnTo>
                        <a:cubicBezTo>
                          <a:pt x="221922" y="0"/>
                          <a:pt x="237087" y="15165"/>
                          <a:pt x="237087" y="33870"/>
                        </a:cubicBezTo>
                        <a:cubicBezTo>
                          <a:pt x="237087" y="52575"/>
                          <a:pt x="221922" y="67740"/>
                          <a:pt x="203217" y="67740"/>
                        </a:cubicBezTo>
                        <a:close/>
                      </a:path>
                    </a:pathLst>
                  </a:custGeom>
                  <a:solidFill>
                    <a:srgbClr val="002060"/>
                  </a:solidFill>
                  <a:ln w="6171" cap="flat">
                    <a:noFill/>
                    <a:prstDash val="solid"/>
                    <a:miter/>
                  </a:ln>
                </p:spPr>
                <p:txBody>
                  <a:bodyPr rtlCol="0" anchor="ctr"/>
                  <a:lstStyle/>
                  <a:p>
                    <a:endParaRPr lang="fr-FR"/>
                  </a:p>
                </p:txBody>
              </p:sp>
            </p:grpSp>
            <p:sp>
              <p:nvSpPr>
                <p:cNvPr id="28" name="Forme libre : forme 27">
                  <a:extLst>
                    <a:ext uri="{FF2B5EF4-FFF2-40B4-BE49-F238E27FC236}">
                      <a16:creationId xmlns:a16="http://schemas.microsoft.com/office/drawing/2014/main" id="{7057AB37-8DA2-491D-6D6E-68134227029E}"/>
                    </a:ext>
                  </a:extLst>
                </p:cNvPr>
                <p:cNvSpPr/>
                <p:nvPr/>
              </p:nvSpPr>
              <p:spPr>
                <a:xfrm>
                  <a:off x="2017206" y="1818095"/>
                  <a:ext cx="1456388" cy="1769704"/>
                </a:xfrm>
                <a:custGeom>
                  <a:avLst/>
                  <a:gdLst>
                    <a:gd name="connsiteX0" fmla="*/ 1456389 w 1456388"/>
                    <a:gd name="connsiteY0" fmla="*/ 728202 h 1769704"/>
                    <a:gd name="connsiteX1" fmla="*/ 710589 w 1456388"/>
                    <a:gd name="connsiteY1" fmla="*/ 208 h 1769704"/>
                    <a:gd name="connsiteX2" fmla="*/ 98 w 1456388"/>
                    <a:gd name="connsiteY2" fmla="*/ 740403 h 1769704"/>
                    <a:gd name="connsiteX3" fmla="*/ 225280 w 1456388"/>
                    <a:gd name="connsiteY3" fmla="*/ 1254762 h 1769704"/>
                    <a:gd name="connsiteX4" fmla="*/ 474171 w 1456388"/>
                    <a:gd name="connsiteY4" fmla="*/ 1755250 h 1769704"/>
                    <a:gd name="connsiteX5" fmla="*/ 474171 w 1456388"/>
                    <a:gd name="connsiteY5" fmla="*/ 1769704 h 1769704"/>
                    <a:gd name="connsiteX6" fmla="*/ 982215 w 1456388"/>
                    <a:gd name="connsiteY6" fmla="*/ 1769704 h 1769704"/>
                    <a:gd name="connsiteX7" fmla="*/ 982215 w 1456388"/>
                    <a:gd name="connsiteY7" fmla="*/ 1745038 h 1769704"/>
                    <a:gd name="connsiteX8" fmla="*/ 1228209 w 1456388"/>
                    <a:gd name="connsiteY8" fmla="*/ 1257505 h 1769704"/>
                    <a:gd name="connsiteX9" fmla="*/ 1456389 w 1456388"/>
                    <a:gd name="connsiteY9" fmla="*/ 728202 h 176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56388" h="1769704">
                      <a:moveTo>
                        <a:pt x="1456389" y="728202"/>
                      </a:moveTo>
                      <a:cubicBezTo>
                        <a:pt x="1456389" y="320170"/>
                        <a:pt x="1120800" y="-9479"/>
                        <a:pt x="710589" y="208"/>
                      </a:cubicBezTo>
                      <a:cubicBezTo>
                        <a:pt x="312892" y="9590"/>
                        <a:pt x="-6430" y="342642"/>
                        <a:pt x="98" y="740403"/>
                      </a:cubicBezTo>
                      <a:cubicBezTo>
                        <a:pt x="3418" y="942641"/>
                        <a:pt x="89201" y="1124802"/>
                        <a:pt x="225280" y="1254762"/>
                      </a:cubicBezTo>
                      <a:cubicBezTo>
                        <a:pt x="386720" y="1408955"/>
                        <a:pt x="474171" y="1531996"/>
                        <a:pt x="474171" y="1755250"/>
                      </a:cubicBezTo>
                      <a:lnTo>
                        <a:pt x="474171" y="1769704"/>
                      </a:lnTo>
                      <a:lnTo>
                        <a:pt x="982215" y="1769704"/>
                      </a:lnTo>
                      <a:lnTo>
                        <a:pt x="982215" y="1745038"/>
                      </a:lnTo>
                      <a:cubicBezTo>
                        <a:pt x="982215" y="1526162"/>
                        <a:pt x="1069107" y="1407820"/>
                        <a:pt x="1228209" y="1257505"/>
                      </a:cubicBezTo>
                      <a:cubicBezTo>
                        <a:pt x="1368709" y="1124777"/>
                        <a:pt x="1456389" y="936748"/>
                        <a:pt x="1456389" y="728202"/>
                      </a:cubicBezTo>
                      <a:close/>
                    </a:path>
                  </a:pathLst>
                </a:custGeom>
                <a:solidFill>
                  <a:srgbClr val="FFD54F"/>
                </a:solidFill>
                <a:ln w="6171" cap="flat">
                  <a:noFill/>
                  <a:prstDash val="solid"/>
                  <a:miter/>
                </a:ln>
                <a:effectLst/>
              </p:spPr>
              <p:txBody>
                <a:bodyPr rtlCol="0" anchor="ctr"/>
                <a:lstStyle/>
                <a:p>
                  <a:endParaRPr lang="fr-FR" dirty="0"/>
                </a:p>
              </p:txBody>
            </p:sp>
          </p:grpSp>
          <p:grpSp>
            <p:nvGrpSpPr>
              <p:cNvPr id="23" name="Google Shape;710;p32" descr="Une ampoule">
                <a:extLst>
                  <a:ext uri="{FF2B5EF4-FFF2-40B4-BE49-F238E27FC236}">
                    <a16:creationId xmlns:a16="http://schemas.microsoft.com/office/drawing/2014/main" id="{A514C66D-8CE9-1B47-B594-6F00EA1FB5B1}"/>
                  </a:ext>
                </a:extLst>
              </p:cNvPr>
              <p:cNvGrpSpPr/>
              <p:nvPr/>
            </p:nvGrpSpPr>
            <p:grpSpPr>
              <a:xfrm>
                <a:off x="1545600" y="1796101"/>
                <a:ext cx="869029" cy="634469"/>
                <a:chOff x="2168922" y="1944072"/>
                <a:chExt cx="869029" cy="634469"/>
              </a:xfrm>
              <a:solidFill>
                <a:srgbClr val="FFFFFF"/>
              </a:solidFill>
            </p:grpSpPr>
            <p:sp>
              <p:nvSpPr>
                <p:cNvPr id="25" name="Forme libre : forme 24">
                  <a:extLst>
                    <a:ext uri="{FF2B5EF4-FFF2-40B4-BE49-F238E27FC236}">
                      <a16:creationId xmlns:a16="http://schemas.microsoft.com/office/drawing/2014/main" id="{5F9F0A32-E0F7-0D64-01E6-1E1430871F3E}"/>
                    </a:ext>
                  </a:extLst>
                </p:cNvPr>
                <p:cNvSpPr/>
                <p:nvPr/>
              </p:nvSpPr>
              <p:spPr>
                <a:xfrm>
                  <a:off x="2247000" y="1944072"/>
                  <a:ext cx="556383" cy="342628"/>
                </a:xfrm>
                <a:custGeom>
                  <a:avLst/>
                  <a:gdLst>
                    <a:gd name="connsiteX0" fmla="*/ 25385 w 556383"/>
                    <a:gd name="connsiteY0" fmla="*/ 342629 h 342628"/>
                    <a:gd name="connsiteX1" fmla="*/ 12692 w 556383"/>
                    <a:gd name="connsiteY1" fmla="*/ 339208 h 342628"/>
                    <a:gd name="connsiteX2" fmla="*/ 3420 w 556383"/>
                    <a:gd name="connsiteY2" fmla="*/ 304500 h 342628"/>
                    <a:gd name="connsiteX3" fmla="*/ 530981 w 556383"/>
                    <a:gd name="connsiteY3" fmla="*/ 0 h 342628"/>
                    <a:gd name="connsiteX4" fmla="*/ 556384 w 556383"/>
                    <a:gd name="connsiteY4" fmla="*/ 25403 h 342628"/>
                    <a:gd name="connsiteX5" fmla="*/ 530981 w 556383"/>
                    <a:gd name="connsiteY5" fmla="*/ 50805 h 342628"/>
                    <a:gd name="connsiteX6" fmla="*/ 47400 w 556383"/>
                    <a:gd name="connsiteY6" fmla="*/ 329945 h 342628"/>
                    <a:gd name="connsiteX7" fmla="*/ 25385 w 556383"/>
                    <a:gd name="connsiteY7" fmla="*/ 342629 h 3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383" h="342628">
                      <a:moveTo>
                        <a:pt x="25385" y="342629"/>
                      </a:moveTo>
                      <a:cubicBezTo>
                        <a:pt x="21066" y="342629"/>
                        <a:pt x="16697" y="341528"/>
                        <a:pt x="12692" y="339208"/>
                      </a:cubicBezTo>
                      <a:cubicBezTo>
                        <a:pt x="541" y="332180"/>
                        <a:pt x="-3608" y="316642"/>
                        <a:pt x="3420" y="304500"/>
                      </a:cubicBezTo>
                      <a:cubicBezTo>
                        <a:pt x="112082" y="116674"/>
                        <a:pt x="314224" y="0"/>
                        <a:pt x="530981" y="0"/>
                      </a:cubicBezTo>
                      <a:cubicBezTo>
                        <a:pt x="545012" y="0"/>
                        <a:pt x="556384" y="11372"/>
                        <a:pt x="556384" y="25403"/>
                      </a:cubicBezTo>
                      <a:cubicBezTo>
                        <a:pt x="556384" y="39433"/>
                        <a:pt x="545012" y="50805"/>
                        <a:pt x="530981" y="50805"/>
                      </a:cubicBezTo>
                      <a:cubicBezTo>
                        <a:pt x="332302" y="50805"/>
                        <a:pt x="147002" y="157766"/>
                        <a:pt x="47400" y="329945"/>
                      </a:cubicBezTo>
                      <a:cubicBezTo>
                        <a:pt x="42692" y="338082"/>
                        <a:pt x="34157" y="342629"/>
                        <a:pt x="25385" y="342629"/>
                      </a:cubicBezTo>
                      <a:close/>
                    </a:path>
                  </a:pathLst>
                </a:custGeom>
                <a:solidFill>
                  <a:srgbClr val="FFFFFF"/>
                </a:solidFill>
                <a:ln w="6171" cap="flat">
                  <a:noFill/>
                  <a:prstDash val="solid"/>
                  <a:miter/>
                </a:ln>
              </p:spPr>
              <p:txBody>
                <a:bodyPr rtlCol="0" anchor="ctr"/>
                <a:lstStyle/>
                <a:p>
                  <a:endParaRPr lang="fr-FR"/>
                </a:p>
              </p:txBody>
            </p:sp>
            <p:sp>
              <p:nvSpPr>
                <p:cNvPr id="26" name="Forme libre : forme 25">
                  <a:extLst>
                    <a:ext uri="{FF2B5EF4-FFF2-40B4-BE49-F238E27FC236}">
                      <a16:creationId xmlns:a16="http://schemas.microsoft.com/office/drawing/2014/main" id="{C9364236-493F-F04C-CA2F-83538F214E4B}"/>
                    </a:ext>
                  </a:extLst>
                </p:cNvPr>
                <p:cNvSpPr/>
                <p:nvPr/>
              </p:nvSpPr>
              <p:spPr>
                <a:xfrm>
                  <a:off x="2168922" y="2377631"/>
                  <a:ext cx="70289" cy="200909"/>
                </a:xfrm>
                <a:custGeom>
                  <a:avLst/>
                  <a:gdLst>
                    <a:gd name="connsiteX0" fmla="*/ 25402 w 70289"/>
                    <a:gd name="connsiteY0" fmla="*/ 200910 h 200909"/>
                    <a:gd name="connsiteX1" fmla="*/ 0 w 70289"/>
                    <a:gd name="connsiteY1" fmla="*/ 175507 h 200909"/>
                    <a:gd name="connsiteX2" fmla="*/ 20330 w 70289"/>
                    <a:gd name="connsiteY2" fmla="*/ 18901 h 200909"/>
                    <a:gd name="connsiteX3" fmla="*/ 51397 w 70289"/>
                    <a:gd name="connsiteY3" fmla="*/ 865 h 200909"/>
                    <a:gd name="connsiteX4" fmla="*/ 69433 w 70289"/>
                    <a:gd name="connsiteY4" fmla="*/ 31933 h 200909"/>
                    <a:gd name="connsiteX5" fmla="*/ 50804 w 70289"/>
                    <a:gd name="connsiteY5" fmla="*/ 175507 h 200909"/>
                    <a:gd name="connsiteX6" fmla="*/ 25402 w 70289"/>
                    <a:gd name="connsiteY6" fmla="*/ 200910 h 20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289" h="200909">
                      <a:moveTo>
                        <a:pt x="25402" y="200910"/>
                      </a:moveTo>
                      <a:cubicBezTo>
                        <a:pt x="11372" y="200910"/>
                        <a:pt x="0" y="189538"/>
                        <a:pt x="0" y="175507"/>
                      </a:cubicBezTo>
                      <a:cubicBezTo>
                        <a:pt x="0" y="122425"/>
                        <a:pt x="6842" y="69731"/>
                        <a:pt x="20330" y="18901"/>
                      </a:cubicBezTo>
                      <a:cubicBezTo>
                        <a:pt x="23929" y="5336"/>
                        <a:pt x="37824" y="-2759"/>
                        <a:pt x="51397" y="865"/>
                      </a:cubicBezTo>
                      <a:cubicBezTo>
                        <a:pt x="64962" y="4464"/>
                        <a:pt x="73031" y="18368"/>
                        <a:pt x="69433" y="31933"/>
                      </a:cubicBezTo>
                      <a:cubicBezTo>
                        <a:pt x="57070" y="78512"/>
                        <a:pt x="50804" y="126828"/>
                        <a:pt x="50804" y="175507"/>
                      </a:cubicBezTo>
                      <a:cubicBezTo>
                        <a:pt x="50804" y="189530"/>
                        <a:pt x="39433" y="200910"/>
                        <a:pt x="25402" y="200910"/>
                      </a:cubicBezTo>
                      <a:close/>
                    </a:path>
                  </a:pathLst>
                </a:custGeom>
                <a:solidFill>
                  <a:srgbClr val="FFFFFF"/>
                </a:solidFill>
                <a:ln w="6171" cap="flat">
                  <a:noFill/>
                  <a:prstDash val="solid"/>
                  <a:miter/>
                </a:ln>
              </p:spPr>
              <p:txBody>
                <a:bodyPr rtlCol="0" anchor="ctr"/>
                <a:lstStyle/>
                <a:p>
                  <a:endParaRPr lang="fr-FR"/>
                </a:p>
              </p:txBody>
            </p:sp>
          </p:grpSp>
          <p:sp>
            <p:nvSpPr>
              <p:cNvPr id="24" name="Forme libre : forme 23">
                <a:extLst>
                  <a:ext uri="{FF2B5EF4-FFF2-40B4-BE49-F238E27FC236}">
                    <a16:creationId xmlns:a16="http://schemas.microsoft.com/office/drawing/2014/main" id="{13FF0F3E-3321-E6E1-EA1A-CB8B37F3F3A6}"/>
                  </a:ext>
                </a:extLst>
              </p:cNvPr>
              <p:cNvSpPr/>
              <p:nvPr/>
            </p:nvSpPr>
            <p:spPr>
              <a:xfrm>
                <a:off x="1766447" y="2576144"/>
                <a:ext cx="711261" cy="865378"/>
              </a:xfrm>
              <a:custGeom>
                <a:avLst/>
                <a:gdLst>
                  <a:gd name="connsiteX0" fmla="*/ 567315 w 711261"/>
                  <a:gd name="connsiteY0" fmla="*/ 0 h 865378"/>
                  <a:gd name="connsiteX1" fmla="*/ 423370 w 711261"/>
                  <a:gd name="connsiteY1" fmla="*/ 143948 h 865378"/>
                  <a:gd name="connsiteX2" fmla="*/ 423370 w 711261"/>
                  <a:gd name="connsiteY2" fmla="*/ 237894 h 865378"/>
                  <a:gd name="connsiteX3" fmla="*/ 287891 w 711261"/>
                  <a:gd name="connsiteY3" fmla="*/ 237894 h 865378"/>
                  <a:gd name="connsiteX4" fmla="*/ 287891 w 711261"/>
                  <a:gd name="connsiteY4" fmla="*/ 143948 h 865378"/>
                  <a:gd name="connsiteX5" fmla="*/ 143946 w 711261"/>
                  <a:gd name="connsiteY5" fmla="*/ 0 h 865378"/>
                  <a:gd name="connsiteX6" fmla="*/ 0 w 711261"/>
                  <a:gd name="connsiteY6" fmla="*/ 143948 h 865378"/>
                  <a:gd name="connsiteX7" fmla="*/ 143946 w 711261"/>
                  <a:gd name="connsiteY7" fmla="*/ 287895 h 865378"/>
                  <a:gd name="connsiteX8" fmla="*/ 237087 w 711261"/>
                  <a:gd name="connsiteY8" fmla="*/ 287895 h 865378"/>
                  <a:gd name="connsiteX9" fmla="*/ 237087 w 711261"/>
                  <a:gd name="connsiteY9" fmla="*/ 865379 h 865378"/>
                  <a:gd name="connsiteX10" fmla="*/ 287891 w 711261"/>
                  <a:gd name="connsiteY10" fmla="*/ 865379 h 865378"/>
                  <a:gd name="connsiteX11" fmla="*/ 287891 w 711261"/>
                  <a:gd name="connsiteY11" fmla="*/ 288699 h 865378"/>
                  <a:gd name="connsiteX12" fmla="*/ 423370 w 711261"/>
                  <a:gd name="connsiteY12" fmla="*/ 288699 h 865378"/>
                  <a:gd name="connsiteX13" fmla="*/ 423370 w 711261"/>
                  <a:gd name="connsiteY13" fmla="*/ 865379 h 865378"/>
                  <a:gd name="connsiteX14" fmla="*/ 474174 w 711261"/>
                  <a:gd name="connsiteY14" fmla="*/ 865379 h 865378"/>
                  <a:gd name="connsiteX15" fmla="*/ 474174 w 711261"/>
                  <a:gd name="connsiteY15" fmla="*/ 287895 h 865378"/>
                  <a:gd name="connsiteX16" fmla="*/ 567315 w 711261"/>
                  <a:gd name="connsiteY16" fmla="*/ 287895 h 865378"/>
                  <a:gd name="connsiteX17" fmla="*/ 711261 w 711261"/>
                  <a:gd name="connsiteY17" fmla="*/ 143948 h 865378"/>
                  <a:gd name="connsiteX18" fmla="*/ 567315 w 711261"/>
                  <a:gd name="connsiteY18" fmla="*/ 0 h 865378"/>
                  <a:gd name="connsiteX19" fmla="*/ 50804 w 711261"/>
                  <a:gd name="connsiteY19" fmla="*/ 143948 h 865378"/>
                  <a:gd name="connsiteX20" fmla="*/ 143946 w 711261"/>
                  <a:gd name="connsiteY20" fmla="*/ 50805 h 865378"/>
                  <a:gd name="connsiteX21" fmla="*/ 237087 w 711261"/>
                  <a:gd name="connsiteY21" fmla="*/ 143948 h 865378"/>
                  <a:gd name="connsiteX22" fmla="*/ 237087 w 711261"/>
                  <a:gd name="connsiteY22" fmla="*/ 237090 h 865378"/>
                  <a:gd name="connsiteX23" fmla="*/ 143946 w 711261"/>
                  <a:gd name="connsiteY23" fmla="*/ 237090 h 865378"/>
                  <a:gd name="connsiteX24" fmla="*/ 50804 w 711261"/>
                  <a:gd name="connsiteY24" fmla="*/ 143948 h 865378"/>
                  <a:gd name="connsiteX25" fmla="*/ 567315 w 711261"/>
                  <a:gd name="connsiteY25" fmla="*/ 237090 h 865378"/>
                  <a:gd name="connsiteX26" fmla="*/ 474174 w 711261"/>
                  <a:gd name="connsiteY26" fmla="*/ 237090 h 865378"/>
                  <a:gd name="connsiteX27" fmla="*/ 474174 w 711261"/>
                  <a:gd name="connsiteY27" fmla="*/ 143948 h 865378"/>
                  <a:gd name="connsiteX28" fmla="*/ 567315 w 711261"/>
                  <a:gd name="connsiteY28" fmla="*/ 50805 h 865378"/>
                  <a:gd name="connsiteX29" fmla="*/ 660457 w 711261"/>
                  <a:gd name="connsiteY29" fmla="*/ 143948 h 865378"/>
                  <a:gd name="connsiteX30" fmla="*/ 567315 w 711261"/>
                  <a:gd name="connsiteY30" fmla="*/ 237090 h 865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11261" h="865378">
                    <a:moveTo>
                      <a:pt x="567315" y="0"/>
                    </a:moveTo>
                    <a:cubicBezTo>
                      <a:pt x="487942" y="0"/>
                      <a:pt x="423370" y="64573"/>
                      <a:pt x="423370" y="143948"/>
                    </a:cubicBezTo>
                    <a:lnTo>
                      <a:pt x="423370" y="237894"/>
                    </a:lnTo>
                    <a:lnTo>
                      <a:pt x="287891" y="237894"/>
                    </a:lnTo>
                    <a:lnTo>
                      <a:pt x="287891" y="143948"/>
                    </a:lnTo>
                    <a:cubicBezTo>
                      <a:pt x="287891" y="64573"/>
                      <a:pt x="223319" y="0"/>
                      <a:pt x="143946" y="0"/>
                    </a:cubicBezTo>
                    <a:cubicBezTo>
                      <a:pt x="64572" y="0"/>
                      <a:pt x="0" y="64573"/>
                      <a:pt x="0" y="143948"/>
                    </a:cubicBezTo>
                    <a:cubicBezTo>
                      <a:pt x="0" y="223322"/>
                      <a:pt x="64572" y="287895"/>
                      <a:pt x="143946" y="287895"/>
                    </a:cubicBezTo>
                    <a:lnTo>
                      <a:pt x="237087" y="287895"/>
                    </a:lnTo>
                    <a:lnTo>
                      <a:pt x="237087" y="865379"/>
                    </a:lnTo>
                    <a:lnTo>
                      <a:pt x="287891" y="865379"/>
                    </a:lnTo>
                    <a:lnTo>
                      <a:pt x="287891" y="288699"/>
                    </a:lnTo>
                    <a:lnTo>
                      <a:pt x="423370" y="288699"/>
                    </a:lnTo>
                    <a:lnTo>
                      <a:pt x="423370" y="865379"/>
                    </a:lnTo>
                    <a:lnTo>
                      <a:pt x="474174" y="865379"/>
                    </a:lnTo>
                    <a:lnTo>
                      <a:pt x="474174" y="287895"/>
                    </a:lnTo>
                    <a:lnTo>
                      <a:pt x="567315" y="287895"/>
                    </a:lnTo>
                    <a:cubicBezTo>
                      <a:pt x="646689" y="287895"/>
                      <a:pt x="711261" y="223322"/>
                      <a:pt x="711261" y="143948"/>
                    </a:cubicBezTo>
                    <a:cubicBezTo>
                      <a:pt x="711261" y="64573"/>
                      <a:pt x="646689" y="0"/>
                      <a:pt x="567315" y="0"/>
                    </a:cubicBezTo>
                    <a:close/>
                    <a:moveTo>
                      <a:pt x="50804" y="143948"/>
                    </a:moveTo>
                    <a:cubicBezTo>
                      <a:pt x="50804" y="92592"/>
                      <a:pt x="92591" y="50805"/>
                      <a:pt x="143946" y="50805"/>
                    </a:cubicBezTo>
                    <a:cubicBezTo>
                      <a:pt x="195300" y="50805"/>
                      <a:pt x="237087" y="92592"/>
                      <a:pt x="237087" y="143948"/>
                    </a:cubicBezTo>
                    <a:lnTo>
                      <a:pt x="237087" y="237090"/>
                    </a:lnTo>
                    <a:lnTo>
                      <a:pt x="143946" y="237090"/>
                    </a:lnTo>
                    <a:cubicBezTo>
                      <a:pt x="92591" y="237090"/>
                      <a:pt x="50804" y="195303"/>
                      <a:pt x="50804" y="143948"/>
                    </a:cubicBezTo>
                    <a:close/>
                    <a:moveTo>
                      <a:pt x="567315" y="237090"/>
                    </a:moveTo>
                    <a:lnTo>
                      <a:pt x="474174" y="237090"/>
                    </a:lnTo>
                    <a:lnTo>
                      <a:pt x="474174" y="143948"/>
                    </a:lnTo>
                    <a:cubicBezTo>
                      <a:pt x="474174" y="92592"/>
                      <a:pt x="515961" y="50805"/>
                      <a:pt x="567315" y="50805"/>
                    </a:cubicBezTo>
                    <a:cubicBezTo>
                      <a:pt x="618670" y="50805"/>
                      <a:pt x="660457" y="92592"/>
                      <a:pt x="660457" y="143948"/>
                    </a:cubicBezTo>
                    <a:cubicBezTo>
                      <a:pt x="660457" y="195303"/>
                      <a:pt x="618670" y="237090"/>
                      <a:pt x="567315" y="237090"/>
                    </a:cubicBezTo>
                    <a:close/>
                  </a:path>
                </a:pathLst>
              </a:custGeom>
              <a:solidFill>
                <a:schemeClr val="tx2"/>
              </a:solidFill>
              <a:ln w="6171" cap="flat">
                <a:noFill/>
                <a:prstDash val="solid"/>
                <a:miter/>
              </a:ln>
            </p:spPr>
            <p:txBody>
              <a:bodyPr rtlCol="0" anchor="ctr"/>
              <a:lstStyle/>
              <a:p>
                <a:endParaRPr lang="fr-FR"/>
              </a:p>
            </p:txBody>
          </p:sp>
        </p:grpSp>
        <p:grpSp>
          <p:nvGrpSpPr>
            <p:cNvPr id="14" name="Groupe 13">
              <a:extLst>
                <a:ext uri="{FF2B5EF4-FFF2-40B4-BE49-F238E27FC236}">
                  <a16:creationId xmlns:a16="http://schemas.microsoft.com/office/drawing/2014/main" id="{D4C5FC51-58E9-B0DB-3EE9-7AB8B0EB3161}"/>
                </a:ext>
              </a:extLst>
            </p:cNvPr>
            <p:cNvGrpSpPr/>
            <p:nvPr/>
          </p:nvGrpSpPr>
          <p:grpSpPr>
            <a:xfrm>
              <a:off x="818098" y="1128201"/>
              <a:ext cx="2607957" cy="2235979"/>
              <a:chOff x="818098" y="1128201"/>
              <a:chExt cx="2607957" cy="2235979"/>
            </a:xfrm>
          </p:grpSpPr>
          <p:sp>
            <p:nvSpPr>
              <p:cNvPr id="15" name="Forme libre : forme 14">
                <a:extLst>
                  <a:ext uri="{FF2B5EF4-FFF2-40B4-BE49-F238E27FC236}">
                    <a16:creationId xmlns:a16="http://schemas.microsoft.com/office/drawing/2014/main" id="{36E863C0-2541-BC35-FD4E-CC22D1831721}"/>
                  </a:ext>
                </a:extLst>
              </p:cNvPr>
              <p:cNvSpPr/>
              <p:nvPr/>
            </p:nvSpPr>
            <p:spPr>
              <a:xfrm>
                <a:off x="2088207" y="1128201"/>
                <a:ext cx="67739" cy="220155"/>
              </a:xfrm>
              <a:custGeom>
                <a:avLst/>
                <a:gdLst>
                  <a:gd name="connsiteX0" fmla="*/ 33870 w 67739"/>
                  <a:gd name="connsiteY0" fmla="*/ 220155 h 220155"/>
                  <a:gd name="connsiteX1" fmla="*/ 0 w 67739"/>
                  <a:gd name="connsiteY1" fmla="*/ 186285 h 220155"/>
                  <a:gd name="connsiteX2" fmla="*/ 0 w 67739"/>
                  <a:gd name="connsiteY2" fmla="*/ 33870 h 220155"/>
                  <a:gd name="connsiteX3" fmla="*/ 33870 w 67739"/>
                  <a:gd name="connsiteY3" fmla="*/ 0 h 220155"/>
                  <a:gd name="connsiteX4" fmla="*/ 67739 w 67739"/>
                  <a:gd name="connsiteY4" fmla="*/ 33870 h 220155"/>
                  <a:gd name="connsiteX5" fmla="*/ 67739 w 67739"/>
                  <a:gd name="connsiteY5" fmla="*/ 186285 h 220155"/>
                  <a:gd name="connsiteX6" fmla="*/ 33870 w 67739"/>
                  <a:gd name="connsiteY6" fmla="*/ 220155 h 22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39" h="220155">
                    <a:moveTo>
                      <a:pt x="33870" y="220155"/>
                    </a:moveTo>
                    <a:cubicBezTo>
                      <a:pt x="15165" y="220155"/>
                      <a:pt x="0" y="204990"/>
                      <a:pt x="0" y="186285"/>
                    </a:cubicBezTo>
                    <a:lnTo>
                      <a:pt x="0" y="33870"/>
                    </a:lnTo>
                    <a:cubicBezTo>
                      <a:pt x="0" y="15165"/>
                      <a:pt x="15165" y="0"/>
                      <a:pt x="33870" y="0"/>
                    </a:cubicBezTo>
                    <a:cubicBezTo>
                      <a:pt x="52574" y="0"/>
                      <a:pt x="67739" y="15165"/>
                      <a:pt x="67739" y="33870"/>
                    </a:cubicBezTo>
                    <a:lnTo>
                      <a:pt x="67739" y="186285"/>
                    </a:lnTo>
                    <a:cubicBezTo>
                      <a:pt x="67739" y="204990"/>
                      <a:pt x="52574" y="220155"/>
                      <a:pt x="33870" y="220155"/>
                    </a:cubicBezTo>
                    <a:close/>
                  </a:path>
                </a:pathLst>
              </a:custGeom>
              <a:solidFill>
                <a:srgbClr val="FFD54F"/>
              </a:solidFill>
              <a:ln w="6171" cap="flat">
                <a:noFill/>
                <a:prstDash val="solid"/>
                <a:miter/>
              </a:ln>
              <a:effectLst/>
            </p:spPr>
            <p:txBody>
              <a:bodyPr rtlCol="0" anchor="ctr"/>
              <a:lstStyle/>
              <a:p>
                <a:endParaRPr lang="fr-FR"/>
              </a:p>
            </p:txBody>
          </p:sp>
          <p:sp>
            <p:nvSpPr>
              <p:cNvPr id="16" name="Forme libre : forme 15">
                <a:extLst>
                  <a:ext uri="{FF2B5EF4-FFF2-40B4-BE49-F238E27FC236}">
                    <a16:creationId xmlns:a16="http://schemas.microsoft.com/office/drawing/2014/main" id="{50081DBE-3774-45F2-B07B-AA2D390DC38B}"/>
                  </a:ext>
                </a:extLst>
              </p:cNvPr>
              <p:cNvSpPr/>
              <p:nvPr/>
            </p:nvSpPr>
            <p:spPr>
              <a:xfrm>
                <a:off x="1190094" y="1500216"/>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a:p>
            </p:txBody>
          </p:sp>
          <p:sp>
            <p:nvSpPr>
              <p:cNvPr id="17" name="Forme libre : forme 16">
                <a:extLst>
                  <a:ext uri="{FF2B5EF4-FFF2-40B4-BE49-F238E27FC236}">
                    <a16:creationId xmlns:a16="http://schemas.microsoft.com/office/drawing/2014/main" id="{7D3821D4-6191-003B-4356-F9049E3A0615}"/>
                  </a:ext>
                </a:extLst>
              </p:cNvPr>
              <p:cNvSpPr/>
              <p:nvPr/>
            </p:nvSpPr>
            <p:spPr>
              <a:xfrm>
                <a:off x="818098"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a:p>
            </p:txBody>
          </p:sp>
          <p:sp>
            <p:nvSpPr>
              <p:cNvPr id="18" name="Forme libre : forme 17">
                <a:extLst>
                  <a:ext uri="{FF2B5EF4-FFF2-40B4-BE49-F238E27FC236}">
                    <a16:creationId xmlns:a16="http://schemas.microsoft.com/office/drawing/2014/main" id="{3A11E4FC-699B-6617-782A-BADF6026FC02}"/>
                  </a:ext>
                </a:extLst>
              </p:cNvPr>
              <p:cNvSpPr/>
              <p:nvPr/>
            </p:nvSpPr>
            <p:spPr>
              <a:xfrm>
                <a:off x="1190103" y="3188670"/>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7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7" y="9920"/>
                    </a:lnTo>
                    <a:cubicBezTo>
                      <a:pt x="130925" y="-3307"/>
                      <a:pt x="152373" y="-3307"/>
                      <a:pt x="165599" y="9920"/>
                    </a:cubicBezTo>
                    <a:cubicBezTo>
                      <a:pt x="178833" y="23154"/>
                      <a:pt x="178833" y="44594"/>
                      <a:pt x="165599" y="57820"/>
                    </a:cubicBezTo>
                    <a:lnTo>
                      <a:pt x="57817" y="165595"/>
                    </a:lnTo>
                    <a:cubicBezTo>
                      <a:pt x="51204"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sp>
            <p:nvSpPr>
              <p:cNvPr id="19" name="Forme libre : forme 18">
                <a:extLst>
                  <a:ext uri="{FF2B5EF4-FFF2-40B4-BE49-F238E27FC236}">
                    <a16:creationId xmlns:a16="http://schemas.microsoft.com/office/drawing/2014/main" id="{109A061B-478A-8942-F1E0-E850BA4CA64E}"/>
                  </a:ext>
                </a:extLst>
              </p:cNvPr>
              <p:cNvSpPr/>
              <p:nvPr/>
            </p:nvSpPr>
            <p:spPr>
              <a:xfrm>
                <a:off x="2878527" y="3188670"/>
                <a:ext cx="175524" cy="175510"/>
              </a:xfrm>
              <a:custGeom>
                <a:avLst/>
                <a:gdLst>
                  <a:gd name="connsiteX0" fmla="*/ 141653 w 175524"/>
                  <a:gd name="connsiteY0" fmla="*/ 175510 h 175510"/>
                  <a:gd name="connsiteX1" fmla="*/ 117707 w 175524"/>
                  <a:gd name="connsiteY1" fmla="*/ 165595 h 175510"/>
                  <a:gd name="connsiteX2" fmla="*/ 9926 w 175524"/>
                  <a:gd name="connsiteY2" fmla="*/ 57820 h 175510"/>
                  <a:gd name="connsiteX3" fmla="*/ 9926 w 175524"/>
                  <a:gd name="connsiteY3" fmla="*/ 9920 h 175510"/>
                  <a:gd name="connsiteX4" fmla="*/ 57817 w 175524"/>
                  <a:gd name="connsiteY4" fmla="*/ 9920 h 175510"/>
                  <a:gd name="connsiteX5" fmla="*/ 165599 w 175524"/>
                  <a:gd name="connsiteY5" fmla="*/ 117694 h 175510"/>
                  <a:gd name="connsiteX6" fmla="*/ 165599 w 175524"/>
                  <a:gd name="connsiteY6" fmla="*/ 165595 h 175510"/>
                  <a:gd name="connsiteX7" fmla="*/ 141653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141653" y="175510"/>
                    </a:moveTo>
                    <a:cubicBezTo>
                      <a:pt x="132991" y="175510"/>
                      <a:pt x="124320" y="172199"/>
                      <a:pt x="117707" y="165595"/>
                    </a:cubicBezTo>
                    <a:lnTo>
                      <a:pt x="9926" y="57820"/>
                    </a:lnTo>
                    <a:cubicBezTo>
                      <a:pt x="-3309" y="44594"/>
                      <a:pt x="-3309" y="23146"/>
                      <a:pt x="9926" y="9920"/>
                    </a:cubicBezTo>
                    <a:cubicBezTo>
                      <a:pt x="23143" y="-3307"/>
                      <a:pt x="44591" y="-3307"/>
                      <a:pt x="57817" y="9920"/>
                    </a:cubicBezTo>
                    <a:lnTo>
                      <a:pt x="165599" y="117694"/>
                    </a:lnTo>
                    <a:cubicBezTo>
                      <a:pt x="178833" y="130920"/>
                      <a:pt x="178833" y="152368"/>
                      <a:pt x="165599" y="165595"/>
                    </a:cubicBezTo>
                    <a:cubicBezTo>
                      <a:pt x="158994" y="172199"/>
                      <a:pt x="150324" y="175510"/>
                      <a:pt x="141653" y="175510"/>
                    </a:cubicBezTo>
                    <a:close/>
                  </a:path>
                </a:pathLst>
              </a:custGeom>
              <a:solidFill>
                <a:srgbClr val="FFD54F"/>
              </a:solidFill>
              <a:ln w="6171" cap="flat">
                <a:noFill/>
                <a:prstDash val="solid"/>
                <a:miter/>
              </a:ln>
              <a:effectLst/>
            </p:spPr>
            <p:txBody>
              <a:bodyPr rtlCol="0" anchor="ctr"/>
              <a:lstStyle/>
              <a:p>
                <a:endParaRPr lang="fr-FR" dirty="0"/>
              </a:p>
            </p:txBody>
          </p:sp>
          <p:sp>
            <p:nvSpPr>
              <p:cNvPr id="20" name="Forme libre : forme 19">
                <a:extLst>
                  <a:ext uri="{FF2B5EF4-FFF2-40B4-BE49-F238E27FC236}">
                    <a16:creationId xmlns:a16="http://schemas.microsoft.com/office/drawing/2014/main" id="{102007B2-A867-A0E5-B9FA-2FF2E5CF3377}"/>
                  </a:ext>
                </a:extLst>
              </p:cNvPr>
              <p:cNvSpPr/>
              <p:nvPr/>
            </p:nvSpPr>
            <p:spPr>
              <a:xfrm>
                <a:off x="3205903" y="2398326"/>
                <a:ext cx="220152" cy="67740"/>
              </a:xfrm>
              <a:custGeom>
                <a:avLst/>
                <a:gdLst>
                  <a:gd name="connsiteX0" fmla="*/ 186283 w 220152"/>
                  <a:gd name="connsiteY0" fmla="*/ 67740 h 67740"/>
                  <a:gd name="connsiteX1" fmla="*/ 33870 w 220152"/>
                  <a:gd name="connsiteY1" fmla="*/ 67740 h 67740"/>
                  <a:gd name="connsiteX2" fmla="*/ 0 w 220152"/>
                  <a:gd name="connsiteY2" fmla="*/ 33870 h 67740"/>
                  <a:gd name="connsiteX3" fmla="*/ 33870 w 220152"/>
                  <a:gd name="connsiteY3" fmla="*/ 0 h 67740"/>
                  <a:gd name="connsiteX4" fmla="*/ 186283 w 220152"/>
                  <a:gd name="connsiteY4" fmla="*/ 0 h 67740"/>
                  <a:gd name="connsiteX5" fmla="*/ 220152 w 220152"/>
                  <a:gd name="connsiteY5" fmla="*/ 33870 h 67740"/>
                  <a:gd name="connsiteX6" fmla="*/ 186283 w 220152"/>
                  <a:gd name="connsiteY6" fmla="*/ 67740 h 6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52" h="67740">
                    <a:moveTo>
                      <a:pt x="186283" y="67740"/>
                    </a:moveTo>
                    <a:lnTo>
                      <a:pt x="33870" y="67740"/>
                    </a:lnTo>
                    <a:cubicBezTo>
                      <a:pt x="15165" y="67740"/>
                      <a:pt x="0" y="52575"/>
                      <a:pt x="0" y="33870"/>
                    </a:cubicBezTo>
                    <a:cubicBezTo>
                      <a:pt x="0" y="15165"/>
                      <a:pt x="15165" y="0"/>
                      <a:pt x="33870" y="0"/>
                    </a:cubicBezTo>
                    <a:lnTo>
                      <a:pt x="186283" y="0"/>
                    </a:lnTo>
                    <a:cubicBezTo>
                      <a:pt x="204987" y="0"/>
                      <a:pt x="220152" y="15165"/>
                      <a:pt x="220152" y="33870"/>
                    </a:cubicBezTo>
                    <a:cubicBezTo>
                      <a:pt x="220152" y="52575"/>
                      <a:pt x="204987" y="67740"/>
                      <a:pt x="186283" y="67740"/>
                    </a:cubicBezTo>
                    <a:close/>
                  </a:path>
                </a:pathLst>
              </a:custGeom>
              <a:solidFill>
                <a:srgbClr val="FFD54F"/>
              </a:solidFill>
              <a:ln w="6171" cap="flat">
                <a:noFill/>
                <a:prstDash val="solid"/>
                <a:miter/>
              </a:ln>
              <a:effectLst/>
            </p:spPr>
            <p:txBody>
              <a:bodyPr rtlCol="0" anchor="ctr"/>
              <a:lstStyle/>
              <a:p>
                <a:endParaRPr lang="fr-FR" dirty="0"/>
              </a:p>
            </p:txBody>
          </p:sp>
          <p:sp>
            <p:nvSpPr>
              <p:cNvPr id="21" name="Forme libre : forme 20">
                <a:extLst>
                  <a:ext uri="{FF2B5EF4-FFF2-40B4-BE49-F238E27FC236}">
                    <a16:creationId xmlns:a16="http://schemas.microsoft.com/office/drawing/2014/main" id="{AFC26090-30B3-56E6-D456-04B638708C37}"/>
                  </a:ext>
                </a:extLst>
              </p:cNvPr>
              <p:cNvSpPr/>
              <p:nvPr/>
            </p:nvSpPr>
            <p:spPr>
              <a:xfrm>
                <a:off x="2878535" y="1500216"/>
                <a:ext cx="175524" cy="175510"/>
              </a:xfrm>
              <a:custGeom>
                <a:avLst/>
                <a:gdLst>
                  <a:gd name="connsiteX0" fmla="*/ 33872 w 175524"/>
                  <a:gd name="connsiteY0" fmla="*/ 175510 h 175510"/>
                  <a:gd name="connsiteX1" fmla="*/ 9926 w 175524"/>
                  <a:gd name="connsiteY1" fmla="*/ 165595 h 175510"/>
                  <a:gd name="connsiteX2" fmla="*/ 9926 w 175524"/>
                  <a:gd name="connsiteY2" fmla="*/ 117694 h 175510"/>
                  <a:gd name="connsiteX3" fmla="*/ 117708 w 175524"/>
                  <a:gd name="connsiteY3" fmla="*/ 9920 h 175510"/>
                  <a:gd name="connsiteX4" fmla="*/ 165599 w 175524"/>
                  <a:gd name="connsiteY4" fmla="*/ 9920 h 175510"/>
                  <a:gd name="connsiteX5" fmla="*/ 165599 w 175524"/>
                  <a:gd name="connsiteY5" fmla="*/ 57820 h 175510"/>
                  <a:gd name="connsiteX6" fmla="*/ 57817 w 175524"/>
                  <a:gd name="connsiteY6" fmla="*/ 165595 h 175510"/>
                  <a:gd name="connsiteX7" fmla="*/ 33872 w 175524"/>
                  <a:gd name="connsiteY7" fmla="*/ 175510 h 175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524" h="175510">
                    <a:moveTo>
                      <a:pt x="33872" y="175510"/>
                    </a:moveTo>
                    <a:cubicBezTo>
                      <a:pt x="25210" y="175510"/>
                      <a:pt x="16539" y="172199"/>
                      <a:pt x="9926" y="165595"/>
                    </a:cubicBezTo>
                    <a:cubicBezTo>
                      <a:pt x="-3309" y="152360"/>
                      <a:pt x="-3309" y="130920"/>
                      <a:pt x="9926" y="117694"/>
                    </a:cubicBezTo>
                    <a:lnTo>
                      <a:pt x="117708" y="9920"/>
                    </a:lnTo>
                    <a:cubicBezTo>
                      <a:pt x="130925" y="-3307"/>
                      <a:pt x="152373" y="-3307"/>
                      <a:pt x="165599" y="9920"/>
                    </a:cubicBezTo>
                    <a:cubicBezTo>
                      <a:pt x="178834" y="23154"/>
                      <a:pt x="178834" y="44594"/>
                      <a:pt x="165599" y="57820"/>
                    </a:cubicBezTo>
                    <a:lnTo>
                      <a:pt x="57817" y="165595"/>
                    </a:lnTo>
                    <a:cubicBezTo>
                      <a:pt x="51213" y="172199"/>
                      <a:pt x="42534" y="175510"/>
                      <a:pt x="33872" y="175510"/>
                    </a:cubicBezTo>
                    <a:close/>
                  </a:path>
                </a:pathLst>
              </a:custGeom>
              <a:solidFill>
                <a:srgbClr val="FFD54F"/>
              </a:solidFill>
              <a:ln w="6171" cap="flat">
                <a:noFill/>
                <a:prstDash val="solid"/>
                <a:miter/>
              </a:ln>
              <a:effectLst/>
            </p:spPr>
            <p:txBody>
              <a:bodyPr rtlCol="0" anchor="ctr"/>
              <a:lstStyle/>
              <a:p>
                <a:endParaRPr lang="fr-FR"/>
              </a:p>
            </p:txBody>
          </p:sp>
        </p:grpSp>
      </p:grpSp>
    </p:spTree>
    <p:extLst>
      <p:ext uri="{BB962C8B-B14F-4D97-AF65-F5344CB8AC3E}">
        <p14:creationId xmlns:p14="http://schemas.microsoft.com/office/powerpoint/2010/main" val="1471042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8A06C316-0E3B-CB58-AC85-3C1B9C3533C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10F2DB1C-2CB9-2BA6-2D5B-D799F3371E48}"/>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C91DD057-CC56-662D-9755-93A6609DD75E}"/>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E84207EB-F19F-0C9F-C3A4-51621CFB1F05}"/>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A8086570-9AE2-D968-0DE2-FF69A1A372CB}"/>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204FC76E-DCA1-0C8E-CE65-5B71391A9974}"/>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E15550FA-87AD-A47D-00A3-6B6CCC6D0569}"/>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02A4B688-0DFF-FE74-2C73-0BF57E21EF2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BB590AB6-3332-04EC-DD23-A10294979079}"/>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4" name="Google Shape;10436;p63">
            <a:extLst>
              <a:ext uri="{FF2B5EF4-FFF2-40B4-BE49-F238E27FC236}">
                <a16:creationId xmlns:a16="http://schemas.microsoft.com/office/drawing/2014/main" id="{2547551E-673B-8504-308F-717996EB20F1}"/>
              </a:ext>
            </a:extLst>
          </p:cNvPr>
          <p:cNvSpPr/>
          <p:nvPr/>
        </p:nvSpPr>
        <p:spPr>
          <a:xfrm>
            <a:off x="4152276" y="2672603"/>
            <a:ext cx="829824" cy="721672"/>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272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0437;p63">
            <a:extLst>
              <a:ext uri="{FF2B5EF4-FFF2-40B4-BE49-F238E27FC236}">
                <a16:creationId xmlns:a16="http://schemas.microsoft.com/office/drawing/2014/main" id="{9B3C9F58-13EE-929B-5781-152F618F4469}"/>
              </a:ext>
            </a:extLst>
          </p:cNvPr>
          <p:cNvSpPr/>
          <p:nvPr/>
        </p:nvSpPr>
        <p:spPr>
          <a:xfrm>
            <a:off x="4259077" y="1474216"/>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1;p31">
            <a:extLst>
              <a:ext uri="{FF2B5EF4-FFF2-40B4-BE49-F238E27FC236}">
                <a16:creationId xmlns:a16="http://schemas.microsoft.com/office/drawing/2014/main" id="{3910A2AF-278F-0816-B2BD-59DB8E27F51B}"/>
              </a:ext>
            </a:extLst>
          </p:cNvPr>
          <p:cNvSpPr txBox="1">
            <a:spLocks noGrp="1"/>
          </p:cNvSpPr>
          <p:nvPr>
            <p:ph type="subTitle" idx="1"/>
          </p:nvPr>
        </p:nvSpPr>
        <p:spPr>
          <a:xfrm>
            <a:off x="3957455" y="2233358"/>
            <a:ext cx="1265474" cy="46081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2000" dirty="0">
                <a:latin typeface="+mj-lt"/>
              </a:rPr>
              <a:t>Laurentin</a:t>
            </a:r>
            <a:endParaRPr sz="1800" dirty="0">
              <a:latin typeface="+mj-lt"/>
            </a:endParaRPr>
          </a:p>
        </p:txBody>
      </p:sp>
      <p:sp>
        <p:nvSpPr>
          <p:cNvPr id="47" name="Google Shape;701;p31">
            <a:extLst>
              <a:ext uri="{FF2B5EF4-FFF2-40B4-BE49-F238E27FC236}">
                <a16:creationId xmlns:a16="http://schemas.microsoft.com/office/drawing/2014/main" id="{812F743C-F34A-71B3-A609-CFE62E264FB5}"/>
              </a:ext>
            </a:extLst>
          </p:cNvPr>
          <p:cNvSpPr txBox="1">
            <a:spLocks/>
          </p:cNvSpPr>
          <p:nvPr/>
        </p:nvSpPr>
        <p:spPr>
          <a:xfrm>
            <a:off x="3009914"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Mathis</a:t>
            </a:r>
            <a:endParaRPr lang="fr-FR" sz="1800" dirty="0">
              <a:latin typeface="+mj-lt"/>
            </a:endParaRPr>
          </a:p>
        </p:txBody>
      </p:sp>
      <p:sp>
        <p:nvSpPr>
          <p:cNvPr id="48" name="Google Shape;701;p31">
            <a:extLst>
              <a:ext uri="{FF2B5EF4-FFF2-40B4-BE49-F238E27FC236}">
                <a16:creationId xmlns:a16="http://schemas.microsoft.com/office/drawing/2014/main" id="{55A05933-1F5E-7986-8609-224610ED0F57}"/>
              </a:ext>
            </a:extLst>
          </p:cNvPr>
          <p:cNvSpPr txBox="1">
            <a:spLocks/>
          </p:cNvSpPr>
          <p:nvPr/>
        </p:nvSpPr>
        <p:spPr>
          <a:xfrm>
            <a:off x="4809528" y="4012345"/>
            <a:ext cx="12654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2000" dirty="0">
                <a:latin typeface="+mj-lt"/>
              </a:rPr>
              <a:t>Mathieu</a:t>
            </a:r>
            <a:endParaRPr lang="fr-FR" sz="1800" dirty="0">
              <a:latin typeface="+mj-lt"/>
            </a:endParaRPr>
          </a:p>
        </p:txBody>
      </p:sp>
      <p:sp>
        <p:nvSpPr>
          <p:cNvPr id="51" name="Google Shape;701;p31">
            <a:extLst>
              <a:ext uri="{FF2B5EF4-FFF2-40B4-BE49-F238E27FC236}">
                <a16:creationId xmlns:a16="http://schemas.microsoft.com/office/drawing/2014/main" id="{2EFBE21C-EDAC-77EC-2BB5-1725834E7890}"/>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85519524-A65E-1EB1-E310-5A7BC41B36DA}"/>
                  </a:ext>
                </a:extLst>
              </p:cNvPr>
              <p:cNvGraphicFramePr>
                <a:graphicFrameLocks noChangeAspect="1"/>
              </p:cNvGraphicFramePr>
              <p:nvPr>
                <p:extLst>
                  <p:ext uri="{D42A27DB-BD31-4B8C-83A1-F6EECF244321}">
                    <p14:modId xmlns:p14="http://schemas.microsoft.com/office/powerpoint/2010/main" val="4073488950"/>
                  </p:ext>
                </p:extLst>
              </p:nvPr>
            </p:nvGraphicFramePr>
            <p:xfrm rot="-240000">
              <a:off x="6166565" y="896007"/>
              <a:ext cx="3088976" cy="2733054"/>
            </p:xfrm>
            <a:graphic>
              <a:graphicData uri="http://schemas.microsoft.com/office/drawing/2017/model3d">
                <am3d:model3d r:embed="rId3">
                  <am3d:spPr>
                    <a:xfrm rot="-240000">
                      <a:off x="0" y="0"/>
                      <a:ext cx="3088976" cy="2733054"/>
                    </a:xfrm>
                    <a:prstGeom prst="rect">
                      <a:avLst/>
                    </a:prstGeom>
                  </am3d:spPr>
                  <am3d:camera>
                    <am3d:pos x="0" y="0" z="66574333"/>
                    <am3d:up dx="0" dy="36000000" dz="0"/>
                    <am3d:lookAt x="0" y="0" z="0"/>
                    <am3d:perspective fov="2700000"/>
                  </am3d:camera>
                  <am3d:trans>
                    <am3d:meterPerModelUnit n="2061" d="1000000"/>
                    <am3d:preTrans dx="-12989690" dy="-493608" dz="-12989690"/>
                    <am3d:scale>
                      <am3d:sx n="1000000" d="1000000"/>
                      <am3d:sy n="1000000" d="1000000"/>
                      <am3d:sz n="1000000" d="1000000"/>
                    </am3d:scale>
                    <am3d:rot ax="3564778" ay="-159604" az="-269366"/>
                    <am3d:postTrans dx="0" dy="0" dz="0"/>
                  </am3d:trans>
                  <am3d:raster rName="Office3DRenderer" rVer="16.0.8326">
                    <am3d:blip r:embed="rId4"/>
                  </am3d:raster>
                  <am3d:objViewport viewportSz="37534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85519524-A65E-1EB1-E310-5A7BC41B36DA}"/>
                  </a:ext>
                </a:extLst>
              </p:cNvPr>
              <p:cNvPicPr>
                <a:picLocks noGrp="1" noRot="1" noChangeAspect="1" noMove="1" noResize="1" noEditPoints="1" noAdjustHandles="1" noChangeArrowheads="1" noChangeShapeType="1" noCrop="1"/>
              </p:cNvPicPr>
              <p:nvPr/>
            </p:nvPicPr>
            <p:blipFill>
              <a:blip r:embed="rId4"/>
              <a:stretch>
                <a:fillRect/>
              </a:stretch>
            </p:blipFill>
            <p:spPr>
              <a:xfrm rot="-240000">
                <a:off x="6166565" y="896007"/>
                <a:ext cx="3088976" cy="2733054"/>
              </a:xfrm>
              <a:prstGeom prst="rect">
                <a:avLst/>
              </a:prstGeom>
            </p:spPr>
          </p:pic>
        </mc:Fallback>
      </mc:AlternateContent>
      <p:pic>
        <p:nvPicPr>
          <p:cNvPr id="13" name="Image 12" descr="Une image contenant carré, jeu de plateau, pièce de jeu d’échecs, échecs&#10;&#10;Le contenu généré par l’IA peut être incorrect.">
            <a:extLst>
              <a:ext uri="{FF2B5EF4-FFF2-40B4-BE49-F238E27FC236}">
                <a16:creationId xmlns:a16="http://schemas.microsoft.com/office/drawing/2014/main" id="{4D3BA323-0771-B598-00DB-F4770D117146}"/>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00240" y="1474216"/>
            <a:ext cx="2042247" cy="2042247"/>
          </a:xfrm>
          <a:prstGeom prst="rect">
            <a:avLst/>
          </a:prstGeom>
        </p:spPr>
      </p:pic>
      <p:sp>
        <p:nvSpPr>
          <p:cNvPr id="31" name="Google Shape;10437;p63">
            <a:extLst>
              <a:ext uri="{FF2B5EF4-FFF2-40B4-BE49-F238E27FC236}">
                <a16:creationId xmlns:a16="http://schemas.microsoft.com/office/drawing/2014/main" id="{54566BD6-1F69-A5CC-6C80-03CFCBA02D73}"/>
              </a:ext>
            </a:extLst>
          </p:cNvPr>
          <p:cNvSpPr/>
          <p:nvPr/>
        </p:nvSpPr>
        <p:spPr>
          <a:xfrm>
            <a:off x="597378"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0437;p63">
            <a:extLst>
              <a:ext uri="{FF2B5EF4-FFF2-40B4-BE49-F238E27FC236}">
                <a16:creationId xmlns:a16="http://schemas.microsoft.com/office/drawing/2014/main" id="{00BFD271-C0E7-6E50-D9A0-CF284796E029}"/>
              </a:ext>
            </a:extLst>
          </p:cNvPr>
          <p:cNvSpPr/>
          <p:nvPr/>
        </p:nvSpPr>
        <p:spPr>
          <a:xfrm>
            <a:off x="7495713" y="5255564"/>
            <a:ext cx="613128" cy="810335"/>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roupe 38">
            <a:extLst>
              <a:ext uri="{FF2B5EF4-FFF2-40B4-BE49-F238E27FC236}">
                <a16:creationId xmlns:a16="http://schemas.microsoft.com/office/drawing/2014/main" id="{6D216B9A-E4DA-3FB6-2451-9D39565CA28E}"/>
              </a:ext>
            </a:extLst>
          </p:cNvPr>
          <p:cNvGrpSpPr/>
          <p:nvPr/>
        </p:nvGrpSpPr>
        <p:grpSpPr>
          <a:xfrm>
            <a:off x="1006804" y="3560475"/>
            <a:ext cx="1164328" cy="460819"/>
            <a:chOff x="1210506" y="3560475"/>
            <a:chExt cx="1164328" cy="460819"/>
          </a:xfrm>
        </p:grpSpPr>
        <p:sp>
          <p:nvSpPr>
            <p:cNvPr id="16" name="Google Shape;701;p31">
              <a:extLst>
                <a:ext uri="{FF2B5EF4-FFF2-40B4-BE49-F238E27FC236}">
                  <a16:creationId xmlns:a16="http://schemas.microsoft.com/office/drawing/2014/main" id="{81B56BFD-9452-6F45-3829-500CBB50ABC4}"/>
                </a:ext>
              </a:extLst>
            </p:cNvPr>
            <p:cNvSpPr txBox="1">
              <a:spLocks/>
            </p:cNvSpPr>
            <p:nvPr/>
          </p:nvSpPr>
          <p:spPr>
            <a:xfrm>
              <a:off x="1522760" y="3560475"/>
              <a:ext cx="85207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Tours</a:t>
              </a:r>
              <a:endParaRPr lang="fr-FR" sz="1800" dirty="0">
                <a:latin typeface="+mj-lt"/>
              </a:endParaRPr>
            </a:p>
          </p:txBody>
        </p:sp>
        <p:grpSp>
          <p:nvGrpSpPr>
            <p:cNvPr id="17" name="Google Shape;9620;p61">
              <a:extLst>
                <a:ext uri="{FF2B5EF4-FFF2-40B4-BE49-F238E27FC236}">
                  <a16:creationId xmlns:a16="http://schemas.microsoft.com/office/drawing/2014/main" id="{C2DBA58E-FF54-FBF6-2C3D-BCDDFB8414DB}"/>
                </a:ext>
              </a:extLst>
            </p:cNvPr>
            <p:cNvGrpSpPr/>
            <p:nvPr/>
          </p:nvGrpSpPr>
          <p:grpSpPr>
            <a:xfrm>
              <a:off x="1210506" y="3651447"/>
              <a:ext cx="312254" cy="278874"/>
              <a:chOff x="5779408" y="3699191"/>
              <a:chExt cx="317645" cy="318757"/>
            </a:xfrm>
            <a:solidFill>
              <a:srgbClr val="FF0000"/>
            </a:solidFill>
          </p:grpSpPr>
          <p:sp>
            <p:nvSpPr>
              <p:cNvPr id="18" name="Google Shape;9621;p61">
                <a:extLst>
                  <a:ext uri="{FF2B5EF4-FFF2-40B4-BE49-F238E27FC236}">
                    <a16:creationId xmlns:a16="http://schemas.microsoft.com/office/drawing/2014/main" id="{A1031939-E96D-EAC4-05A9-10EFD919A056}"/>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22;p61">
                <a:extLst>
                  <a:ext uri="{FF2B5EF4-FFF2-40B4-BE49-F238E27FC236}">
                    <a16:creationId xmlns:a16="http://schemas.microsoft.com/office/drawing/2014/main" id="{E6E80191-99CA-CCC0-696E-46EABC3FFD96}"/>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w="12700">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roupe 20">
            <a:extLst>
              <a:ext uri="{FF2B5EF4-FFF2-40B4-BE49-F238E27FC236}">
                <a16:creationId xmlns:a16="http://schemas.microsoft.com/office/drawing/2014/main" id="{542D5B21-115B-D4C7-A727-C7B4143955F4}"/>
              </a:ext>
            </a:extLst>
          </p:cNvPr>
          <p:cNvGrpSpPr/>
          <p:nvPr/>
        </p:nvGrpSpPr>
        <p:grpSpPr>
          <a:xfrm>
            <a:off x="5546895" y="1501353"/>
            <a:ext cx="761182" cy="761182"/>
            <a:chOff x="5546895" y="1501353"/>
            <a:chExt cx="761182" cy="761182"/>
          </a:xfrm>
        </p:grpSpPr>
        <p:sp>
          <p:nvSpPr>
            <p:cNvPr id="721" name="Google Shape;721;p33">
              <a:extLst>
                <a:ext uri="{FF2B5EF4-FFF2-40B4-BE49-F238E27FC236}">
                  <a16:creationId xmlns:a16="http://schemas.microsoft.com/office/drawing/2014/main" id="{A2CDD1B5-4DC8-027F-38D4-9577C02B52AF}"/>
                </a:ext>
              </a:extLst>
            </p:cNvPr>
            <p:cNvSpPr/>
            <p:nvPr/>
          </p:nvSpPr>
          <p:spPr>
            <a:xfrm>
              <a:off x="5546895" y="1501353"/>
              <a:ext cx="761182" cy="76118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gtree"/>
                <a:ea typeface="Figtree"/>
                <a:cs typeface="Figtree"/>
                <a:sym typeface="Figtree"/>
              </a:endParaRPr>
            </a:p>
          </p:txBody>
        </p:sp>
        <p:pic>
          <p:nvPicPr>
            <p:cNvPr id="20" name="Image 19" descr="Une image contenant logo, clipart, Graphique, symbole&#10;&#10;Le contenu généré par l’IA peut être incorrect.">
              <a:extLst>
                <a:ext uri="{FF2B5EF4-FFF2-40B4-BE49-F238E27FC236}">
                  <a16:creationId xmlns:a16="http://schemas.microsoft.com/office/drawing/2014/main" id="{7128A950-53FD-E3E9-0D32-2AC8AB6DAE0A}"/>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669878" y="1621775"/>
              <a:ext cx="515216" cy="515216"/>
            </a:xfrm>
            <a:prstGeom prst="rect">
              <a:avLst/>
            </a:prstGeom>
          </p:spPr>
        </p:pic>
      </p:grpSp>
      <p:grpSp>
        <p:nvGrpSpPr>
          <p:cNvPr id="38" name="Groupe 37">
            <a:extLst>
              <a:ext uri="{FF2B5EF4-FFF2-40B4-BE49-F238E27FC236}">
                <a16:creationId xmlns:a16="http://schemas.microsoft.com/office/drawing/2014/main" id="{0D6CA087-C2EC-77F3-D797-43AFFC9FAE24}"/>
              </a:ext>
            </a:extLst>
          </p:cNvPr>
          <p:cNvGrpSpPr/>
          <p:nvPr/>
        </p:nvGrpSpPr>
        <p:grpSpPr>
          <a:xfrm>
            <a:off x="1006804" y="4012344"/>
            <a:ext cx="1799407" cy="460819"/>
            <a:chOff x="1210506" y="4012344"/>
            <a:chExt cx="1799407" cy="460819"/>
          </a:xfrm>
        </p:grpSpPr>
        <p:sp>
          <p:nvSpPr>
            <p:cNvPr id="22" name="Google Shape;701;p31">
              <a:extLst>
                <a:ext uri="{FF2B5EF4-FFF2-40B4-BE49-F238E27FC236}">
                  <a16:creationId xmlns:a16="http://schemas.microsoft.com/office/drawing/2014/main" id="{1C2C7DAB-3F39-8BC3-BB00-3038EB7EDE37}"/>
                </a:ext>
              </a:extLst>
            </p:cNvPr>
            <p:cNvSpPr txBox="1">
              <a:spLocks/>
            </p:cNvSpPr>
            <p:nvPr/>
          </p:nvSpPr>
          <p:spPr>
            <a:xfrm>
              <a:off x="1525324" y="4012344"/>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err="1">
                  <a:latin typeface="+mj-lt"/>
                </a:rPr>
                <a:t>Cooldowns</a:t>
              </a:r>
              <a:endParaRPr lang="fr-FR" sz="1800" dirty="0">
                <a:latin typeface="+mj-lt"/>
              </a:endParaRPr>
            </a:p>
          </p:txBody>
        </p:sp>
        <p:grpSp>
          <p:nvGrpSpPr>
            <p:cNvPr id="23" name="Google Shape;9568;p61">
              <a:extLst>
                <a:ext uri="{FF2B5EF4-FFF2-40B4-BE49-F238E27FC236}">
                  <a16:creationId xmlns:a16="http://schemas.microsoft.com/office/drawing/2014/main" id="{ACFF17CF-57D7-462D-9319-6B9B9BB4BC8B}"/>
                </a:ext>
              </a:extLst>
            </p:cNvPr>
            <p:cNvGrpSpPr/>
            <p:nvPr/>
          </p:nvGrpSpPr>
          <p:grpSpPr>
            <a:xfrm>
              <a:off x="1210506" y="4120382"/>
              <a:ext cx="356196" cy="265631"/>
              <a:chOff x="5216456" y="3725484"/>
              <a:chExt cx="356196" cy="265631"/>
            </a:xfrm>
          </p:grpSpPr>
          <p:sp>
            <p:nvSpPr>
              <p:cNvPr id="24" name="Google Shape;9569;p61">
                <a:extLst>
                  <a:ext uri="{FF2B5EF4-FFF2-40B4-BE49-F238E27FC236}">
                    <a16:creationId xmlns:a16="http://schemas.microsoft.com/office/drawing/2014/main" id="{AF826C28-5B07-835E-D79F-DBC037496486}"/>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570;p61">
                <a:extLst>
                  <a:ext uri="{FF2B5EF4-FFF2-40B4-BE49-F238E27FC236}">
                    <a16:creationId xmlns:a16="http://schemas.microsoft.com/office/drawing/2014/main" id="{421168D0-50F2-DEA3-028D-25864591D278}"/>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 name="Groupe 36">
            <a:extLst>
              <a:ext uri="{FF2B5EF4-FFF2-40B4-BE49-F238E27FC236}">
                <a16:creationId xmlns:a16="http://schemas.microsoft.com/office/drawing/2014/main" id="{DBFAD36E-6A97-F730-2BC3-17DD03D30CA2}"/>
              </a:ext>
            </a:extLst>
          </p:cNvPr>
          <p:cNvGrpSpPr/>
          <p:nvPr/>
        </p:nvGrpSpPr>
        <p:grpSpPr>
          <a:xfrm>
            <a:off x="988451" y="4430026"/>
            <a:ext cx="1799407" cy="460819"/>
            <a:chOff x="1192153" y="4430026"/>
            <a:chExt cx="1799407" cy="460819"/>
          </a:xfrm>
        </p:grpSpPr>
        <p:sp>
          <p:nvSpPr>
            <p:cNvPr id="33" name="Google Shape;701;p31">
              <a:extLst>
                <a:ext uri="{FF2B5EF4-FFF2-40B4-BE49-F238E27FC236}">
                  <a16:creationId xmlns:a16="http://schemas.microsoft.com/office/drawing/2014/main" id="{D50490F9-DDD5-5D4E-FF4C-7414DAB76034}"/>
                </a:ext>
              </a:extLst>
            </p:cNvPr>
            <p:cNvSpPr txBox="1">
              <a:spLocks/>
            </p:cNvSpPr>
            <p:nvPr/>
          </p:nvSpPr>
          <p:spPr>
            <a:xfrm>
              <a:off x="1506971" y="4430026"/>
              <a:ext cx="1484589"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2000" dirty="0">
                  <a:latin typeface="+mj-lt"/>
                </a:rPr>
                <a:t>Chaos</a:t>
              </a:r>
              <a:endParaRPr lang="fr-FR" sz="1800" dirty="0">
                <a:latin typeface="+mj-lt"/>
              </a:endParaRPr>
            </a:p>
          </p:txBody>
        </p:sp>
        <p:grpSp>
          <p:nvGrpSpPr>
            <p:cNvPr id="34" name="Google Shape;9568;p61">
              <a:extLst>
                <a:ext uri="{FF2B5EF4-FFF2-40B4-BE49-F238E27FC236}">
                  <a16:creationId xmlns:a16="http://schemas.microsoft.com/office/drawing/2014/main" id="{E4903334-FAAB-7782-DFA7-B9FBDDFC3382}"/>
                </a:ext>
              </a:extLst>
            </p:cNvPr>
            <p:cNvGrpSpPr/>
            <p:nvPr/>
          </p:nvGrpSpPr>
          <p:grpSpPr>
            <a:xfrm>
              <a:off x="1192153" y="4538064"/>
              <a:ext cx="356196" cy="265631"/>
              <a:chOff x="5216456" y="3725484"/>
              <a:chExt cx="356196" cy="265631"/>
            </a:xfrm>
          </p:grpSpPr>
          <p:sp>
            <p:nvSpPr>
              <p:cNvPr id="35" name="Google Shape;9569;p61">
                <a:extLst>
                  <a:ext uri="{FF2B5EF4-FFF2-40B4-BE49-F238E27FC236}">
                    <a16:creationId xmlns:a16="http://schemas.microsoft.com/office/drawing/2014/main" id="{18086757-45D3-C269-2227-352612481A34}"/>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570;p61">
                <a:extLst>
                  <a:ext uri="{FF2B5EF4-FFF2-40B4-BE49-F238E27FC236}">
                    <a16:creationId xmlns:a16="http://schemas.microsoft.com/office/drawing/2014/main" id="{DED39036-A862-9DC8-B238-37C3F833FC85}"/>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982149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51"/>
                                        </p:tgtEl>
                                        <p:attrNameLst>
                                          <p:attrName>style.visibility</p:attrName>
                                        </p:attrNameLst>
                                      </p:cBhvr>
                                      <p:to>
                                        <p:strVal val="visible"/>
                                      </p:to>
                                    </p:set>
                                    <p:animEffect transition="in" filter="wipe(left)">
                                      <p:cBhvr>
                                        <p:cTn id="14" dur="500"/>
                                        <p:tgtEl>
                                          <p:spTgt spid="51"/>
                                        </p:tgtEl>
                                      </p:cBhvr>
                                    </p:animEffect>
                                  </p:childTnLst>
                                </p:cTn>
                              </p:par>
                            </p:childTnLst>
                          </p:cTn>
                        </p:par>
                        <p:par>
                          <p:cTn id="15" fill="hold">
                            <p:stCondLst>
                              <p:cond delay="500"/>
                            </p:stCondLst>
                            <p:childTnLst>
                              <p:par>
                                <p:cTn id="16" presetID="47" presetClass="entr" presetSubtype="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1000"/>
                                        <p:tgtEl>
                                          <p:spTgt spid="21"/>
                                        </p:tgtEl>
                                      </p:cBhvr>
                                    </p:animEffect>
                                    <p:anim calcmode="lin" valueType="num">
                                      <p:cBhvr>
                                        <p:cTn id="19" dur="1000" fill="hold"/>
                                        <p:tgtEl>
                                          <p:spTgt spid="21"/>
                                        </p:tgtEl>
                                        <p:attrNameLst>
                                          <p:attrName>ppt_x</p:attrName>
                                        </p:attrNameLst>
                                      </p:cBhvr>
                                      <p:tavLst>
                                        <p:tav tm="0">
                                          <p:val>
                                            <p:strVal val="#ppt_x"/>
                                          </p:val>
                                        </p:tav>
                                        <p:tav tm="100000">
                                          <p:val>
                                            <p:strVal val="#ppt_x"/>
                                          </p:val>
                                        </p:tav>
                                      </p:tavLst>
                                    </p:anim>
                                    <p:anim calcmode="lin" valueType="num">
                                      <p:cBhvr>
                                        <p:cTn id="20" dur="1000" fill="hold"/>
                                        <p:tgtEl>
                                          <p:spTgt spid="21"/>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60" presetClass="entr" presetSubtype="256"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additive="sum">
                                        <p:cTn id="25" dur="1000" fill="hold"/>
                                        <p:tgtEl>
                                          <p:spTgt spid="11"/>
                                        </p:tgtEl>
                                        <p:attrNameLst>
                                          <p:attrName>3d.view.rotation.y</p:attrName>
                                        </p:attrNameLst>
                                      </p:cBhvr>
                                      <p:tavLst>
                                        <p:tav tm="0">
                                          <p:val>
                                            <p:fltVal val="40"/>
                                          </p:val>
                                        </p:tav>
                                        <p:tav tm="3330">
                                          <p:val>
                                            <p:fltVal val="39.8698"/>
                                          </p:val>
                                        </p:tav>
                                        <p:tav tm="6660">
                                          <p:val>
                                            <p:fltVal val="39.4913"/>
                                          </p:val>
                                        </p:tav>
                                        <p:tav tm="9990">
                                          <p:val>
                                            <p:fltVal val="38.8821"/>
                                          </p:val>
                                        </p:tav>
                                        <p:tav tm="13320">
                                          <p:val>
                                            <p:fltVal val="38.0599"/>
                                          </p:val>
                                        </p:tav>
                                        <p:tav tm="16650">
                                          <p:val>
                                            <p:fltVal val="37.0425"/>
                                          </p:val>
                                        </p:tav>
                                        <p:tav tm="19970">
                                          <p:val>
                                            <p:fltVal val="35.8515"/>
                                          </p:val>
                                        </p:tav>
                                        <p:tav tm="23290">
                                          <p:val>
                                            <p:fltVal val="34.5015"/>
                                          </p:val>
                                        </p:tav>
                                        <p:tav tm="26620">
                                          <p:val>
                                            <p:fltVal val="33.0055"/>
                                          </p:val>
                                        </p:tav>
                                        <p:tav tm="29950">
                                          <p:val>
                                            <p:fltVal val="31.3851"/>
                                          </p:val>
                                        </p:tav>
                                        <p:tav tm="33280">
                                          <p:val>
                                            <p:fltVal val="29.658"/>
                                          </p:val>
                                        </p:tav>
                                        <p:tav tm="36610">
                                          <p:val>
                                            <p:fltVal val="27.8419"/>
                                          </p:val>
                                        </p:tav>
                                        <p:tav tm="39940">
                                          <p:val>
                                            <p:fltVal val="25.9545"/>
                                          </p:val>
                                        </p:tav>
                                        <p:tav tm="43270">
                                          <p:val>
                                            <p:fltVal val="24.0136"/>
                                          </p:val>
                                        </p:tav>
                                        <p:tav tm="46600">
                                          <p:val>
                                            <p:fltVal val="22.0368"/>
                                          </p:val>
                                        </p:tav>
                                        <p:tav tm="49930">
                                          <p:val>
                                            <p:fltVal val="20.0419"/>
                                          </p:val>
                                        </p:tav>
                                        <p:tav tm="53250">
                                          <p:val>
                                            <p:fltVal val="18.0527"/>
                                          </p:val>
                                        </p:tav>
                                        <p:tav tm="56580">
                                          <p:val>
                                            <p:fltVal val="16.0747"/>
                                          </p:val>
                                        </p:tav>
                                        <p:tav tm="59900">
                                          <p:val>
                                            <p:fltVal val="14.1376"/>
                                          </p:val>
                                        </p:tav>
                                        <p:tav tm="63220">
                                          <p:val>
                                            <p:fltVal val="12.2528"/>
                                          </p:val>
                                        </p:tav>
                                        <p:tav tm="66540">
                                          <p:val>
                                            <p:fltVal val="10.4379"/>
                                          </p:val>
                                        </p:tav>
                                        <p:tav tm="69870">
                                          <p:val>
                                            <p:fltVal val="8.7056"/>
                                          </p:val>
                                        </p:tav>
                                        <p:tav tm="73190">
                                          <p:val>
                                            <p:fltVal val="7.0836"/>
                                          </p:val>
                                        </p:tav>
                                        <p:tav tm="76510">
                                          <p:val>
                                            <p:fltVal val="5.5844"/>
                                          </p:val>
                                        </p:tav>
                                        <p:tav tm="79830">
                                          <p:val>
                                            <p:fltVal val="4.2254"/>
                                          </p:val>
                                        </p:tav>
                                        <p:tav tm="83160">
                                          <p:val>
                                            <p:fltVal val="3.0209"/>
                                          </p:val>
                                        </p:tav>
                                        <p:tav tm="86480">
                                          <p:val>
                                            <p:fltVal val="1.9957"/>
                                          </p:val>
                                        </p:tav>
                                        <p:tav tm="89800">
                                          <p:val>
                                            <p:fltVal val="1.1635"/>
                                          </p:val>
                                        </p:tav>
                                        <p:tav tm="93120">
                                          <p:val>
                                            <p:fltVal val="0.5419"/>
                                          </p:val>
                                        </p:tav>
                                        <p:tav tm="96450">
                                          <p:val>
                                            <p:fltVal val="0.1476"/>
                                          </p:val>
                                        </p:tav>
                                        <p:tav tm="100000">
                                          <p:val>
                                            <p:fltVal val="0"/>
                                          </p:val>
                                        </p:tav>
                                      </p:tavLst>
                                    </p:anim>
                                    <p:anim calcmode="lin" valueType="num">
                                      <p:cBhvr additive="mult">
                                        <p:cTn id="26" dur="1000" fill="hold"/>
                                        <p:tgtEl>
                                          <p:spTgt spid="11"/>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7" dur="1000" fill="hold"/>
                                        <p:tgtEl>
                                          <p:spTgt spid="11"/>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8" dur="1000" fill="hold"/>
                                        <p:tgtEl>
                                          <p:spTgt spid="11"/>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500"/>
                                        <p:tgtEl>
                                          <p:spTgt spid="39"/>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childTnLst>
                          </p:cTn>
                        </p:par>
                        <p:par>
                          <p:cTn id="43" fill="hold">
                            <p:stCondLst>
                              <p:cond delay="1000"/>
                            </p:stCondLst>
                            <p:childTnLst>
                              <p:par>
                                <p:cTn id="44" presetID="10" presetClass="entr" presetSubtype="0" fill="hold" nodeType="after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fade">
                                      <p:cBhvr>
                                        <p:cTn id="46" dur="500"/>
                                        <p:tgtEl>
                                          <p:spTgt spid="3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1"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up)">
                                      <p:cBhvr>
                                        <p:cTn id="51" dur="500"/>
                                        <p:tgtEl>
                                          <p:spTgt spid="14"/>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path" presetSubtype="0" accel="50000" decel="50000" fill="hold" grpId="0" nodeType="clickEffect">
                                  <p:stCondLst>
                                    <p:cond delay="0"/>
                                  </p:stCondLst>
                                  <p:childTnLst>
                                    <p:animMotion origin="layout" path="M -4.72222E-6 2.71605E-6 L 0.30105 -0.38642 " pathEditMode="relative" rAng="0" ptsTypes="AA">
                                      <p:cBhvr>
                                        <p:cTn id="55" dur="2000" fill="hold"/>
                                        <p:tgtEl>
                                          <p:spTgt spid="31"/>
                                        </p:tgtEl>
                                        <p:attrNameLst>
                                          <p:attrName>ppt_x</p:attrName>
                                          <p:attrName>ppt_y</p:attrName>
                                        </p:attrNameLst>
                                      </p:cBhvr>
                                      <p:rCtr x="15052" y="-19321"/>
                                    </p:animMotion>
                                  </p:childTnLst>
                                </p:cTn>
                              </p:par>
                              <p:par>
                                <p:cTn id="56" presetID="42" presetClass="path" presetSubtype="0" accel="50000" decel="50000" fill="hold" grpId="0" nodeType="withEffect">
                                  <p:stCondLst>
                                    <p:cond delay="0"/>
                                  </p:stCondLst>
                                  <p:childTnLst>
                                    <p:animMotion origin="layout" path="M 1.38889E-6 2.71605E-6 L -0.26094 -0.39537 " pathEditMode="relative" rAng="0" ptsTypes="AA">
                                      <p:cBhvr>
                                        <p:cTn id="57" dur="2000" fill="hold"/>
                                        <p:tgtEl>
                                          <p:spTgt spid="30"/>
                                        </p:tgtEl>
                                        <p:attrNameLst>
                                          <p:attrName>ppt_x</p:attrName>
                                          <p:attrName>ppt_y</p:attrName>
                                        </p:attrNameLst>
                                      </p:cBhvr>
                                      <p:rCtr x="-13056" y="-19784"/>
                                    </p:animMotion>
                                  </p:childTnLst>
                                </p:cTn>
                              </p:par>
                            </p:childTnLst>
                          </p:cTn>
                        </p:par>
                        <p:par>
                          <p:cTn id="58" fill="hold">
                            <p:stCondLst>
                              <p:cond delay="2000"/>
                            </p:stCondLst>
                            <p:childTnLst>
                              <p:par>
                                <p:cTn id="59" presetID="10" presetClass="entr" presetSubtype="0" fill="hold" grpId="0" nodeType="after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fade">
                                      <p:cBhvr>
                                        <p:cTn id="61" dur="500"/>
                                        <p:tgtEl>
                                          <p:spTgt spid="4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fade">
                                      <p:cBhvr>
                                        <p:cTn id="6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7" grpId="0"/>
      <p:bldP spid="48" grpId="0"/>
      <p:bldP spid="51" grpId="0"/>
      <p:bldP spid="31" grpId="0" animBg="1"/>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4">
          <a:extLst>
            <a:ext uri="{FF2B5EF4-FFF2-40B4-BE49-F238E27FC236}">
              <a16:creationId xmlns:a16="http://schemas.microsoft.com/office/drawing/2014/main" id="{16FED474-F44F-A9DC-F3D9-9B630F233645}"/>
            </a:ext>
          </a:extLst>
        </p:cNvPr>
        <p:cNvGrpSpPr/>
        <p:nvPr/>
      </p:nvGrpSpPr>
      <p:grpSpPr>
        <a:xfrm>
          <a:off x="0" y="0"/>
          <a:ext cx="0" cy="0"/>
          <a:chOff x="0" y="0"/>
          <a:chExt cx="0" cy="0"/>
        </a:xfrm>
      </p:grpSpPr>
      <p:sp>
        <p:nvSpPr>
          <p:cNvPr id="5" name="Google Shape;709;p32">
            <a:extLst>
              <a:ext uri="{FF2B5EF4-FFF2-40B4-BE49-F238E27FC236}">
                <a16:creationId xmlns:a16="http://schemas.microsoft.com/office/drawing/2014/main" id="{5FBFFBBD-DBA0-94C5-0B4A-FF4F29A0BFBA}"/>
              </a:ext>
            </a:extLst>
          </p:cNvPr>
          <p:cNvSpPr txBox="1">
            <a:spLocks/>
          </p:cNvSpPr>
          <p:nvPr/>
        </p:nvSpPr>
        <p:spPr>
          <a:xfrm>
            <a:off x="508077" y="481271"/>
            <a:ext cx="3303300" cy="758862"/>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01</a:t>
            </a:r>
            <a:endParaRPr lang="en" dirty="0"/>
          </a:p>
        </p:txBody>
      </p:sp>
      <p:sp>
        <p:nvSpPr>
          <p:cNvPr id="2" name="Google Shape;708;p32">
            <a:extLst>
              <a:ext uri="{FF2B5EF4-FFF2-40B4-BE49-F238E27FC236}">
                <a16:creationId xmlns:a16="http://schemas.microsoft.com/office/drawing/2014/main" id="{F2FF31B9-8036-DF07-473B-E6262B5BB2C5}"/>
              </a:ext>
            </a:extLst>
          </p:cNvPr>
          <p:cNvSpPr txBox="1">
            <a:spLocks/>
          </p:cNvSpPr>
          <p:nvPr/>
        </p:nvSpPr>
        <p:spPr>
          <a:xfrm>
            <a:off x="1446511" y="551966"/>
            <a:ext cx="2354774" cy="6174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1pPr>
            <a:lvl2pPr marR="0" lvl="1"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2pPr>
            <a:lvl3pPr marR="0" lvl="2"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3pPr>
            <a:lvl4pPr marR="0" lvl="3"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4pPr>
            <a:lvl5pPr marR="0" lvl="4"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5pPr>
            <a:lvl6pPr marR="0" lvl="5"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6pPr>
            <a:lvl7pPr marR="0" lvl="6"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7pPr>
            <a:lvl8pPr marR="0" lvl="7"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8pPr>
            <a:lvl9pPr marR="0" lvl="8" algn="l" rtl="0">
              <a:lnSpc>
                <a:spcPct val="100000"/>
              </a:lnSpc>
              <a:spcBef>
                <a:spcPts val="0"/>
              </a:spcBef>
              <a:spcAft>
                <a:spcPts val="0"/>
              </a:spcAft>
              <a:buClr>
                <a:schemeClr val="dk1"/>
              </a:buClr>
              <a:buSzPts val="3000"/>
              <a:buFont typeface="Schibsted Grotesk"/>
              <a:buNone/>
              <a:defRPr sz="3000" b="0" i="0" u="none" strike="noStrike" cap="none">
                <a:solidFill>
                  <a:schemeClr val="dk1"/>
                </a:solidFill>
                <a:latin typeface="Schibsted Grotesk"/>
                <a:ea typeface="Schibsted Grotesk"/>
                <a:cs typeface="Schibsted Grotesk"/>
                <a:sym typeface="Schibsted Grotesk"/>
              </a:defRPr>
            </a:lvl9pPr>
          </a:lstStyle>
          <a:p>
            <a:r>
              <a:rPr lang="fr-FR" sz="3600" dirty="0"/>
              <a:t>Genèse</a:t>
            </a:r>
            <a:endParaRPr lang="fr-FR" sz="2000" dirty="0"/>
          </a:p>
        </p:txBody>
      </p:sp>
      <p:grpSp>
        <p:nvGrpSpPr>
          <p:cNvPr id="10" name="Groupe 9">
            <a:extLst>
              <a:ext uri="{FF2B5EF4-FFF2-40B4-BE49-F238E27FC236}">
                <a16:creationId xmlns:a16="http://schemas.microsoft.com/office/drawing/2014/main" id="{DCC42D79-4140-12BE-B0AE-78655EF6BCFC}"/>
              </a:ext>
            </a:extLst>
          </p:cNvPr>
          <p:cNvGrpSpPr/>
          <p:nvPr/>
        </p:nvGrpSpPr>
        <p:grpSpPr>
          <a:xfrm>
            <a:off x="4191409" y="481271"/>
            <a:ext cx="761182" cy="761182"/>
            <a:chOff x="2474403" y="1615450"/>
            <a:chExt cx="672300" cy="672300"/>
          </a:xfrm>
        </p:grpSpPr>
        <p:sp>
          <p:nvSpPr>
            <p:cNvPr id="720" name="Google Shape;720;p33">
              <a:extLst>
                <a:ext uri="{FF2B5EF4-FFF2-40B4-BE49-F238E27FC236}">
                  <a16:creationId xmlns:a16="http://schemas.microsoft.com/office/drawing/2014/main" id="{DECF386A-4B72-5426-DE06-B36EEDA63E70}"/>
                </a:ext>
              </a:extLst>
            </p:cNvPr>
            <p:cNvSpPr/>
            <p:nvPr/>
          </p:nvSpPr>
          <p:spPr>
            <a:xfrm>
              <a:off x="2474403" y="1615450"/>
              <a:ext cx="6723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Figtree"/>
                <a:ea typeface="Figtree"/>
                <a:cs typeface="Figtree"/>
                <a:sym typeface="Figtree"/>
              </a:endParaRPr>
            </a:p>
          </p:txBody>
        </p:sp>
        <p:grpSp>
          <p:nvGrpSpPr>
            <p:cNvPr id="6" name="Google Shape;12711;p67">
              <a:extLst>
                <a:ext uri="{FF2B5EF4-FFF2-40B4-BE49-F238E27FC236}">
                  <a16:creationId xmlns:a16="http://schemas.microsoft.com/office/drawing/2014/main" id="{04C2C758-3632-BEC9-335C-FA873591E5AC}"/>
                </a:ext>
              </a:extLst>
            </p:cNvPr>
            <p:cNvGrpSpPr/>
            <p:nvPr/>
          </p:nvGrpSpPr>
          <p:grpSpPr>
            <a:xfrm>
              <a:off x="2548576" y="1689599"/>
              <a:ext cx="523954" cy="524002"/>
              <a:chOff x="5549861" y="3817349"/>
              <a:chExt cx="345642" cy="345674"/>
            </a:xfrm>
            <a:solidFill>
              <a:srgbClr val="27263D"/>
            </a:solidFill>
          </p:grpSpPr>
          <p:sp>
            <p:nvSpPr>
              <p:cNvPr id="7" name="Google Shape;12712;p67">
                <a:extLst>
                  <a:ext uri="{FF2B5EF4-FFF2-40B4-BE49-F238E27FC236}">
                    <a16:creationId xmlns:a16="http://schemas.microsoft.com/office/drawing/2014/main" id="{61224C32-EB18-2F96-B671-E8BC4899FF2C}"/>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 name="Google Shape;12713;p67">
                <a:extLst>
                  <a:ext uri="{FF2B5EF4-FFF2-40B4-BE49-F238E27FC236}">
                    <a16:creationId xmlns:a16="http://schemas.microsoft.com/office/drawing/2014/main" id="{A4893B4B-95D0-E237-A817-9341371A7333}"/>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 name="Google Shape;12714;p67">
                <a:extLst>
                  <a:ext uri="{FF2B5EF4-FFF2-40B4-BE49-F238E27FC236}">
                    <a16:creationId xmlns:a16="http://schemas.microsoft.com/office/drawing/2014/main" id="{49735EE7-CF3B-C5CE-AC11-C71F70E94958}"/>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51" name="Google Shape;701;p31">
            <a:extLst>
              <a:ext uri="{FF2B5EF4-FFF2-40B4-BE49-F238E27FC236}">
                <a16:creationId xmlns:a16="http://schemas.microsoft.com/office/drawing/2014/main" id="{6F845083-1898-C9A6-6395-0E8802DCA3CC}"/>
              </a:ext>
            </a:extLst>
          </p:cNvPr>
          <p:cNvSpPr txBox="1">
            <a:spLocks/>
          </p:cNvSpPr>
          <p:nvPr/>
        </p:nvSpPr>
        <p:spPr>
          <a:xfrm>
            <a:off x="4938812" y="627237"/>
            <a:ext cx="4193444" cy="460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r>
              <a:rPr lang="fr-FR" sz="1800" dirty="0">
                <a:latin typeface="+mj-lt"/>
              </a:rPr>
              <a:t>« I made Chess 2.0 » de </a:t>
            </a:r>
            <a:r>
              <a:rPr lang="fr-FR" sz="1800" dirty="0" err="1">
                <a:latin typeface="+mj-lt"/>
              </a:rPr>
              <a:t>From</a:t>
            </a:r>
            <a:r>
              <a:rPr lang="fr-FR" sz="1800" dirty="0">
                <a:latin typeface="+mj-lt"/>
              </a:rPr>
              <a:t> Scratch</a:t>
            </a:r>
          </a:p>
        </p:txBody>
      </p:sp>
      <mc:AlternateContent xmlns:mc="http://schemas.openxmlformats.org/markup-compatibility/2006">
        <mc:Choice xmlns:am3d="http://schemas.microsoft.com/office/drawing/2017/model3d" Requires="am3d">
          <p:graphicFrame>
            <p:nvGraphicFramePr>
              <p:cNvPr id="11" name="Modèle 3D 10">
                <a:extLst>
                  <a:ext uri="{FF2B5EF4-FFF2-40B4-BE49-F238E27FC236}">
                    <a16:creationId xmlns:a16="http://schemas.microsoft.com/office/drawing/2014/main" id="{9B7E7DF0-3B2F-D62E-4E33-2D1CE9889A81}"/>
                  </a:ext>
                </a:extLst>
              </p:cNvPr>
              <p:cNvGraphicFramePr>
                <a:graphicFrameLocks/>
              </p:cNvGraphicFramePr>
              <p:nvPr>
                <p:extLst>
                  <p:ext uri="{D42A27DB-BD31-4B8C-83A1-F6EECF244321}">
                    <p14:modId xmlns:p14="http://schemas.microsoft.com/office/powerpoint/2010/main" val="2843926623"/>
                  </p:ext>
                </p:extLst>
              </p:nvPr>
            </p:nvGraphicFramePr>
            <p:xfrm>
              <a:off x="508077" y="1755190"/>
              <a:ext cx="2571409" cy="2402271"/>
            </p:xfrm>
            <a:graphic>
              <a:graphicData uri="http://schemas.microsoft.com/office/drawing/2017/model3d">
                <am3d:model3d r:embed="rId3">
                  <am3d:spPr>
                    <a:xfrm>
                      <a:off x="0" y="0"/>
                      <a:ext cx="2571409" cy="2402271"/>
                    </a:xfrm>
                    <a:prstGeom prst="rect">
                      <a:avLst/>
                    </a:prstGeom>
                  </am3d:spPr>
                  <am3d:camera>
                    <am3d:pos x="106700" y="356651" z="66574333"/>
                    <am3d:up dx="0" dy="36000000" dz="0"/>
                    <am3d:lookAt x="106700" y="356651" z="0"/>
                    <am3d:perspective fov="435767"/>
                  </am3d:camera>
                  <am3d:trans>
                    <am3d:meterPerModelUnit n="2061" d="1000000"/>
                    <am3d:preTrans dx="-12989690" dy="-493608" dz="-12989690"/>
                    <am3d:scale>
                      <am3d:sx n="1000000" d="1000000"/>
                      <am3d:sy n="1000000" d="1000000"/>
                      <am3d:sz n="1000000" d="1000000"/>
                    </am3d:scale>
                    <am3d:rot ax="5392883" ay="-695545" az="-5364488"/>
                    <am3d:postTrans dx="0" dy="0" dz="0"/>
                  </am3d:trans>
                  <am3d:raster rName="Office3DRenderer" rVer="16.0.8326">
                    <am3d:blip r:embed="rId4"/>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Modèle 3D 10">
                <a:extLst>
                  <a:ext uri="{FF2B5EF4-FFF2-40B4-BE49-F238E27FC236}">
                    <a16:creationId xmlns:a16="http://schemas.microsoft.com/office/drawing/2014/main" id="{9B7E7DF0-3B2F-D62E-4E33-2D1CE9889A81}"/>
                  </a:ext>
                </a:extLst>
              </p:cNvPr>
              <p:cNvPicPr>
                <a:picLocks noGrp="1" noRot="1" noChangeAspect="1" noMove="1" noResize="1" noEditPoints="1" noAdjustHandles="1" noChangeArrowheads="1" noChangeShapeType="1" noCrop="1"/>
              </p:cNvPicPr>
              <p:nvPr/>
            </p:nvPicPr>
            <p:blipFill>
              <a:blip r:embed="rId4"/>
              <a:stretch>
                <a:fillRect/>
              </a:stretch>
            </p:blipFill>
            <p:spPr>
              <a:xfrm>
                <a:off x="508077" y="1755190"/>
                <a:ext cx="2571409" cy="2402271"/>
              </a:xfrm>
              <a:prstGeom prst="rect">
                <a:avLst/>
              </a:prstGeom>
            </p:spPr>
          </p:pic>
        </mc:Fallback>
      </mc:AlternateContent>
      <p:cxnSp>
        <p:nvCxnSpPr>
          <p:cNvPr id="13" name="Connecteur droit avec flèche 12">
            <a:extLst>
              <a:ext uri="{FF2B5EF4-FFF2-40B4-BE49-F238E27FC236}">
                <a16:creationId xmlns:a16="http://schemas.microsoft.com/office/drawing/2014/main" id="{80C70F8E-D38E-4A13-E374-331E28DFAD76}"/>
              </a:ext>
            </a:extLst>
          </p:cNvPr>
          <p:cNvCxnSpPr>
            <a:cxnSpLocks/>
            <a:stCxn id="16" idx="1"/>
            <a:endCxn id="18" idx="6"/>
          </p:cNvCxnSpPr>
          <p:nvPr/>
        </p:nvCxnSpPr>
        <p:spPr>
          <a:xfrm flipH="1">
            <a:off x="2568222" y="2480364"/>
            <a:ext cx="91511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701;p31">
            <a:extLst>
              <a:ext uri="{FF2B5EF4-FFF2-40B4-BE49-F238E27FC236}">
                <a16:creationId xmlns:a16="http://schemas.microsoft.com/office/drawing/2014/main" id="{CE871846-57DA-54DE-6A26-94EE1857556B}"/>
              </a:ext>
            </a:extLst>
          </p:cNvPr>
          <p:cNvSpPr txBox="1">
            <a:spLocks/>
          </p:cNvSpPr>
          <p:nvPr/>
        </p:nvSpPr>
        <p:spPr>
          <a:xfrm>
            <a:off x="3483334" y="2225424"/>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Électroaimant</a:t>
            </a:r>
            <a:endParaRPr lang="fr-FR" dirty="0">
              <a:latin typeface="+mj-lt"/>
            </a:endParaRPr>
          </a:p>
        </p:txBody>
      </p:sp>
      <p:sp>
        <p:nvSpPr>
          <p:cNvPr id="18" name="Ellipse 17">
            <a:extLst>
              <a:ext uri="{FF2B5EF4-FFF2-40B4-BE49-F238E27FC236}">
                <a16:creationId xmlns:a16="http://schemas.microsoft.com/office/drawing/2014/main" id="{23A77156-9F78-839E-5878-A23F3393CB08}"/>
              </a:ext>
            </a:extLst>
          </p:cNvPr>
          <p:cNvSpPr/>
          <p:nvPr/>
        </p:nvSpPr>
        <p:spPr>
          <a:xfrm>
            <a:off x="2001542" y="2197024"/>
            <a:ext cx="566680" cy="566680"/>
          </a:xfrm>
          <a:prstGeom prst="ellips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68788F08-47BD-EF95-98F3-B8929D21E2E6}"/>
              </a:ext>
            </a:extLst>
          </p:cNvPr>
          <p:cNvSpPr/>
          <p:nvPr/>
        </p:nvSpPr>
        <p:spPr>
          <a:xfrm>
            <a:off x="2636726" y="3452577"/>
            <a:ext cx="134803" cy="134803"/>
          </a:xfrm>
          <a:prstGeom prst="ellipse">
            <a:avLst/>
          </a:prstGeom>
          <a:noFill/>
          <a:ln w="952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Connecteur droit avec flèche 22">
            <a:extLst>
              <a:ext uri="{FF2B5EF4-FFF2-40B4-BE49-F238E27FC236}">
                <a16:creationId xmlns:a16="http://schemas.microsoft.com/office/drawing/2014/main" id="{B98B170E-217D-9473-7D24-DD55253AEEBB}"/>
              </a:ext>
            </a:extLst>
          </p:cNvPr>
          <p:cNvCxnSpPr>
            <a:cxnSpLocks/>
            <a:stCxn id="35" idx="1"/>
            <a:endCxn id="21" idx="6"/>
          </p:cNvCxnSpPr>
          <p:nvPr/>
        </p:nvCxnSpPr>
        <p:spPr>
          <a:xfrm flipH="1">
            <a:off x="2771529" y="3519978"/>
            <a:ext cx="711805"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Google Shape;701;p31">
            <a:extLst>
              <a:ext uri="{FF2B5EF4-FFF2-40B4-BE49-F238E27FC236}">
                <a16:creationId xmlns:a16="http://schemas.microsoft.com/office/drawing/2014/main" id="{F5CA6ABA-10B5-3733-9E74-7E6622AF5811}"/>
              </a:ext>
            </a:extLst>
          </p:cNvPr>
          <p:cNvSpPr txBox="1">
            <a:spLocks/>
          </p:cNvSpPr>
          <p:nvPr/>
        </p:nvSpPr>
        <p:spPr>
          <a:xfrm>
            <a:off x="3483334" y="3265038"/>
            <a:ext cx="1382088" cy="509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400" dirty="0">
                <a:latin typeface="+mj-lt"/>
              </a:rPr>
              <a:t>LED</a:t>
            </a:r>
            <a:endParaRPr lang="fr-FR" dirty="0">
              <a:latin typeface="+mj-lt"/>
            </a:endParaRPr>
          </a:p>
        </p:txBody>
      </p:sp>
      <p:cxnSp>
        <p:nvCxnSpPr>
          <p:cNvPr id="38" name="Connecteur droit 37">
            <a:extLst>
              <a:ext uri="{FF2B5EF4-FFF2-40B4-BE49-F238E27FC236}">
                <a16:creationId xmlns:a16="http://schemas.microsoft.com/office/drawing/2014/main" id="{AF592421-6278-F074-0499-C52BE3AA0C82}"/>
              </a:ext>
            </a:extLst>
          </p:cNvPr>
          <p:cNvCxnSpPr/>
          <p:nvPr/>
        </p:nvCxnSpPr>
        <p:spPr>
          <a:xfrm>
            <a:off x="4946432" y="1600200"/>
            <a:ext cx="0" cy="2827020"/>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sp>
        <p:nvSpPr>
          <p:cNvPr id="39" name="Google Shape;701;p31">
            <a:extLst>
              <a:ext uri="{FF2B5EF4-FFF2-40B4-BE49-F238E27FC236}">
                <a16:creationId xmlns:a16="http://schemas.microsoft.com/office/drawing/2014/main" id="{5FB65296-8115-4CE8-04DF-9EF016AE4622}"/>
              </a:ext>
            </a:extLst>
          </p:cNvPr>
          <p:cNvSpPr txBox="1">
            <a:spLocks/>
          </p:cNvSpPr>
          <p:nvPr/>
        </p:nvSpPr>
        <p:spPr>
          <a:xfrm>
            <a:off x="5269270" y="1689609"/>
            <a:ext cx="2834437" cy="1251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285750" indent="-285750" algn="l">
              <a:buFont typeface="Arial" panose="020B0604020202020204" pitchFamily="34" charset="0"/>
              <a:buChar char="•"/>
            </a:pPr>
            <a:r>
              <a:rPr lang="fr-FR" sz="1400" dirty="0">
                <a:latin typeface="+mj-lt"/>
              </a:rPr>
              <a:t>64 cases:</a:t>
            </a:r>
          </a:p>
          <a:p>
            <a:pPr marL="800100" lvl="1" indent="-342900" algn="l">
              <a:buFont typeface="Courier New" panose="02070309020205020404" pitchFamily="49" charset="0"/>
              <a:buChar char="o"/>
            </a:pPr>
            <a:r>
              <a:rPr lang="fr-FR" sz="1400" dirty="0">
                <a:latin typeface="+mj-lt"/>
              </a:rPr>
              <a:t>8 </a:t>
            </a:r>
            <a:r>
              <a:rPr lang="fr-FR" sz="1400" dirty="0" err="1">
                <a:latin typeface="+mj-lt"/>
              </a:rPr>
              <a:t>LEDs</a:t>
            </a:r>
            <a:r>
              <a:rPr lang="fr-FR" sz="1400" dirty="0">
                <a:latin typeface="+mj-lt"/>
              </a:rPr>
              <a:t> par case</a:t>
            </a:r>
          </a:p>
          <a:p>
            <a:pPr marL="800100" lvl="1" indent="-342900" algn="l">
              <a:buFont typeface="Courier New" panose="02070309020205020404" pitchFamily="49" charset="0"/>
              <a:buChar char="o"/>
            </a:pPr>
            <a:r>
              <a:rPr lang="fr-FR" sz="1400" dirty="0">
                <a:latin typeface="+mj-lt"/>
              </a:rPr>
              <a:t>1 Électroaimant par case</a:t>
            </a:r>
          </a:p>
          <a:p>
            <a:pPr marL="800100" lvl="1" indent="-342900" algn="l">
              <a:buFont typeface="Courier New" panose="02070309020205020404" pitchFamily="49" charset="0"/>
              <a:buChar char="o"/>
            </a:pPr>
            <a:r>
              <a:rPr lang="fr-FR" sz="1400" dirty="0">
                <a:latin typeface="+mj-lt"/>
              </a:rPr>
              <a:t>En aluminium</a:t>
            </a:r>
          </a:p>
        </p:txBody>
      </p:sp>
      <p:grpSp>
        <p:nvGrpSpPr>
          <p:cNvPr id="62" name="Groupe 61">
            <a:extLst>
              <a:ext uri="{FF2B5EF4-FFF2-40B4-BE49-F238E27FC236}">
                <a16:creationId xmlns:a16="http://schemas.microsoft.com/office/drawing/2014/main" id="{E918BD80-7011-3FD2-7101-665E5FBB5490}"/>
              </a:ext>
            </a:extLst>
          </p:cNvPr>
          <p:cNvGrpSpPr/>
          <p:nvPr/>
        </p:nvGrpSpPr>
        <p:grpSpPr>
          <a:xfrm>
            <a:off x="5387522" y="2945826"/>
            <a:ext cx="2443884" cy="387096"/>
            <a:chOff x="5387522" y="2945826"/>
            <a:chExt cx="2443884" cy="387096"/>
          </a:xfrm>
        </p:grpSpPr>
        <p:sp>
          <p:nvSpPr>
            <p:cNvPr id="40" name="Flèche : droite 39">
              <a:extLst>
                <a:ext uri="{FF2B5EF4-FFF2-40B4-BE49-F238E27FC236}">
                  <a16:creationId xmlns:a16="http://schemas.microsoft.com/office/drawing/2014/main" id="{A658B67F-B706-DD7D-BE8F-78BBC26A942C}"/>
                </a:ext>
              </a:extLst>
            </p:cNvPr>
            <p:cNvSpPr/>
            <p:nvPr/>
          </p:nvSpPr>
          <p:spPr>
            <a:xfrm>
              <a:off x="5387522" y="3013710"/>
              <a:ext cx="407825" cy="251328"/>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Google Shape;701;p31">
              <a:extLst>
                <a:ext uri="{FF2B5EF4-FFF2-40B4-BE49-F238E27FC236}">
                  <a16:creationId xmlns:a16="http://schemas.microsoft.com/office/drawing/2014/main" id="{6D890366-53E1-980B-79EE-4B03B52DE793}"/>
                </a:ext>
              </a:extLst>
            </p:cNvPr>
            <p:cNvSpPr txBox="1">
              <a:spLocks/>
            </p:cNvSpPr>
            <p:nvPr/>
          </p:nvSpPr>
          <p:spPr>
            <a:xfrm>
              <a:off x="5795351" y="2945826"/>
              <a:ext cx="2036055" cy="387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FF0000"/>
                  </a:solidFill>
                  <a:latin typeface="+mj-lt"/>
                </a:rPr>
                <a:t>≈2500$</a:t>
              </a:r>
            </a:p>
          </p:txBody>
        </p:sp>
      </p:grpSp>
      <p:grpSp>
        <p:nvGrpSpPr>
          <p:cNvPr id="63" name="Groupe 62">
            <a:extLst>
              <a:ext uri="{FF2B5EF4-FFF2-40B4-BE49-F238E27FC236}">
                <a16:creationId xmlns:a16="http://schemas.microsoft.com/office/drawing/2014/main" id="{C32F897F-6FB7-970E-0A10-33BD22FF5C1D}"/>
              </a:ext>
            </a:extLst>
          </p:cNvPr>
          <p:cNvGrpSpPr/>
          <p:nvPr/>
        </p:nvGrpSpPr>
        <p:grpSpPr>
          <a:xfrm>
            <a:off x="5472514" y="3332921"/>
            <a:ext cx="2822724" cy="788705"/>
            <a:chOff x="5472514" y="3332921"/>
            <a:chExt cx="2822724" cy="788705"/>
          </a:xfrm>
        </p:grpSpPr>
        <p:cxnSp>
          <p:nvCxnSpPr>
            <p:cNvPr id="43" name="Connecteur : en angle 42">
              <a:extLst>
                <a:ext uri="{FF2B5EF4-FFF2-40B4-BE49-F238E27FC236}">
                  <a16:creationId xmlns:a16="http://schemas.microsoft.com/office/drawing/2014/main" id="{E4B0C046-212E-7192-EF22-E6043A443FE8}"/>
                </a:ext>
              </a:extLst>
            </p:cNvPr>
            <p:cNvCxnSpPr>
              <a:cxnSpLocks/>
              <a:endCxn id="49" idx="1"/>
            </p:cNvCxnSpPr>
            <p:nvPr/>
          </p:nvCxnSpPr>
          <p:spPr>
            <a:xfrm rot="16200000" flipH="1">
              <a:off x="5417940" y="3387495"/>
              <a:ext cx="454947" cy="345799"/>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Google Shape;701;p31">
              <a:extLst>
                <a:ext uri="{FF2B5EF4-FFF2-40B4-BE49-F238E27FC236}">
                  <a16:creationId xmlns:a16="http://schemas.microsoft.com/office/drawing/2014/main" id="{26044EC3-F1A3-F2D1-8B83-C0F08542C6F7}"/>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B050"/>
                  </a:solidFill>
                  <a:latin typeface="+mj-lt"/>
                </a:rPr>
                <a:t>Diviser les coûts de production par 2</a:t>
              </a:r>
            </a:p>
          </p:txBody>
        </p:sp>
      </p:grpSp>
      <p:pic>
        <p:nvPicPr>
          <p:cNvPr id="705" name="Graphique 704">
            <a:extLst>
              <a:ext uri="{FF2B5EF4-FFF2-40B4-BE49-F238E27FC236}">
                <a16:creationId xmlns:a16="http://schemas.microsoft.com/office/drawing/2014/main" id="{8567C354-F208-8B0B-E6AB-F255A807144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13267" y="1240133"/>
            <a:ext cx="2596825" cy="3672840"/>
          </a:xfrm>
          <a:prstGeom prst="rect">
            <a:avLst/>
          </a:prstGeom>
        </p:spPr>
      </p:pic>
      <p:grpSp>
        <p:nvGrpSpPr>
          <p:cNvPr id="707" name="Groupe 706">
            <a:extLst>
              <a:ext uri="{FF2B5EF4-FFF2-40B4-BE49-F238E27FC236}">
                <a16:creationId xmlns:a16="http://schemas.microsoft.com/office/drawing/2014/main" id="{44E7520C-3286-CBF5-DC83-E7A1EC63683B}"/>
              </a:ext>
            </a:extLst>
          </p:cNvPr>
          <p:cNvGrpSpPr/>
          <p:nvPr/>
        </p:nvGrpSpPr>
        <p:grpSpPr>
          <a:xfrm>
            <a:off x="5472514" y="4032867"/>
            <a:ext cx="2822724" cy="788705"/>
            <a:chOff x="5472514" y="3332921"/>
            <a:chExt cx="2822724" cy="788705"/>
          </a:xfrm>
        </p:grpSpPr>
        <p:cxnSp>
          <p:nvCxnSpPr>
            <p:cNvPr id="708" name="Connecteur : en angle 707">
              <a:extLst>
                <a:ext uri="{FF2B5EF4-FFF2-40B4-BE49-F238E27FC236}">
                  <a16:creationId xmlns:a16="http://schemas.microsoft.com/office/drawing/2014/main" id="{B8C5FD20-657C-2F0F-B98A-F344BB9ACB0B}"/>
                </a:ext>
              </a:extLst>
            </p:cNvPr>
            <p:cNvCxnSpPr>
              <a:cxnSpLocks/>
              <a:endCxn id="709" idx="1"/>
            </p:cNvCxnSpPr>
            <p:nvPr/>
          </p:nvCxnSpPr>
          <p:spPr>
            <a:xfrm rot="16200000" flipH="1">
              <a:off x="5417940" y="3387495"/>
              <a:ext cx="454947" cy="345799"/>
            </a:xfrm>
            <a:prstGeom prst="bentConnector2">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09" name="Google Shape;701;p31">
              <a:extLst>
                <a:ext uri="{FF2B5EF4-FFF2-40B4-BE49-F238E27FC236}">
                  <a16:creationId xmlns:a16="http://schemas.microsoft.com/office/drawing/2014/main" id="{47025A14-90DA-F70F-4C5F-CC104042B09C}"/>
                </a:ext>
              </a:extLst>
            </p:cNvPr>
            <p:cNvSpPr txBox="1">
              <a:spLocks/>
            </p:cNvSpPr>
            <p:nvPr/>
          </p:nvSpPr>
          <p:spPr>
            <a:xfrm>
              <a:off x="5818313" y="3454112"/>
              <a:ext cx="2476925" cy="6675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1200"/>
                <a:buFont typeface="Figtree"/>
                <a:buNone/>
                <a:defRPr sz="1200" b="0" i="0" u="none" strike="noStrike" cap="none">
                  <a:solidFill>
                    <a:schemeClr val="dk1"/>
                  </a:solidFill>
                  <a:latin typeface="Figtree"/>
                  <a:ea typeface="Figtree"/>
                  <a:cs typeface="Figtree"/>
                  <a:sym typeface="Figtree"/>
                </a:defRPr>
              </a:lvl9pPr>
            </a:lstStyle>
            <a:p>
              <a:pPr marL="0" indent="0" algn="l"/>
              <a:r>
                <a:rPr lang="fr-FR" sz="1800" dirty="0">
                  <a:solidFill>
                    <a:srgbClr val="002060"/>
                  </a:solidFill>
                  <a:latin typeface="+mj-lt"/>
                </a:rPr>
                <a:t>Financé par l’IUT</a:t>
              </a:r>
            </a:p>
          </p:txBody>
        </p:sp>
      </p:grpSp>
    </p:spTree>
    <p:extLst>
      <p:ext uri="{BB962C8B-B14F-4D97-AF65-F5344CB8AC3E}">
        <p14:creationId xmlns:p14="http://schemas.microsoft.com/office/powerpoint/2010/main" val="3454248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wipe(left)">
                                      <p:cBhvr>
                                        <p:cTn id="31" dur="500"/>
                                        <p:tgtEl>
                                          <p:spTgt spid="62"/>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1000"/>
                                        <p:tgtEl>
                                          <p:spTgt spid="63"/>
                                        </p:tgtEl>
                                      </p:cBhvr>
                                    </p:animEffect>
                                    <p:anim calcmode="lin" valueType="num">
                                      <p:cBhvr>
                                        <p:cTn id="37" dur="1000" fill="hold"/>
                                        <p:tgtEl>
                                          <p:spTgt spid="63"/>
                                        </p:tgtEl>
                                        <p:attrNameLst>
                                          <p:attrName>ppt_x</p:attrName>
                                        </p:attrNameLst>
                                      </p:cBhvr>
                                      <p:tavLst>
                                        <p:tav tm="0">
                                          <p:val>
                                            <p:strVal val="#ppt_x"/>
                                          </p:val>
                                        </p:tav>
                                        <p:tav tm="100000">
                                          <p:val>
                                            <p:strVal val="#ppt_x"/>
                                          </p:val>
                                        </p:tav>
                                      </p:tavLst>
                                    </p:anim>
                                    <p:anim calcmode="lin" valueType="num">
                                      <p:cBhvr>
                                        <p:cTn id="38"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707"/>
                                        </p:tgtEl>
                                        <p:attrNameLst>
                                          <p:attrName>style.visibility</p:attrName>
                                        </p:attrNameLst>
                                      </p:cBhvr>
                                      <p:to>
                                        <p:strVal val="visible"/>
                                      </p:to>
                                    </p:set>
                                    <p:animEffect transition="in" filter="fade">
                                      <p:cBhvr>
                                        <p:cTn id="43" dur="1000"/>
                                        <p:tgtEl>
                                          <p:spTgt spid="707"/>
                                        </p:tgtEl>
                                      </p:cBhvr>
                                    </p:animEffect>
                                    <p:anim calcmode="lin" valueType="num">
                                      <p:cBhvr>
                                        <p:cTn id="44" dur="1000" fill="hold"/>
                                        <p:tgtEl>
                                          <p:spTgt spid="707"/>
                                        </p:tgtEl>
                                        <p:attrNameLst>
                                          <p:attrName>ppt_x</p:attrName>
                                        </p:attrNameLst>
                                      </p:cBhvr>
                                      <p:tavLst>
                                        <p:tav tm="0">
                                          <p:val>
                                            <p:strVal val="#ppt_x"/>
                                          </p:val>
                                        </p:tav>
                                        <p:tav tm="100000">
                                          <p:val>
                                            <p:strVal val="#ppt_x"/>
                                          </p:val>
                                        </p:tav>
                                      </p:tavLst>
                                    </p:anim>
                                    <p:anim calcmode="lin" valueType="num">
                                      <p:cBhvr>
                                        <p:cTn id="45" dur="1000" fill="hold"/>
                                        <p:tgtEl>
                                          <p:spTgt spid="7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animBg="1"/>
      <p:bldP spid="21" grpId="0" animBg="1"/>
      <p:bldP spid="35" grpId="0"/>
      <p:bldP spid="3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1E965AB8-D085-1814-A500-6B53EFF9554D}"/>
            </a:ext>
          </a:extLst>
        </p:cNvPr>
        <p:cNvGrpSpPr/>
        <p:nvPr/>
      </p:nvGrpSpPr>
      <p:grpSpPr>
        <a:xfrm>
          <a:off x="0" y="0"/>
          <a:ext cx="0" cy="0"/>
          <a:chOff x="0" y="0"/>
          <a:chExt cx="0" cy="0"/>
        </a:xfrm>
      </p:grpSpPr>
      <p:sp>
        <p:nvSpPr>
          <p:cNvPr id="48" name="Google Shape;709;p32">
            <a:extLst>
              <a:ext uri="{FF2B5EF4-FFF2-40B4-BE49-F238E27FC236}">
                <a16:creationId xmlns:a16="http://schemas.microsoft.com/office/drawing/2014/main" id="{F6DB31A5-C943-3BF3-4DFD-D652F96C879B}"/>
              </a:ext>
            </a:extLst>
          </p:cNvPr>
          <p:cNvSpPr txBox="1">
            <a:spLocks/>
          </p:cNvSpPr>
          <p:nvPr/>
        </p:nvSpPr>
        <p:spPr>
          <a:xfrm>
            <a:off x="5288862" y="1410220"/>
            <a:ext cx="1097400" cy="109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r>
              <a:rPr lang="en" dirty="0"/>
              <a:t>02</a:t>
            </a:r>
          </a:p>
        </p:txBody>
      </p:sp>
      <p:sp>
        <p:nvSpPr>
          <p:cNvPr id="49" name="Google Shape;708;p32">
            <a:extLst>
              <a:ext uri="{FF2B5EF4-FFF2-40B4-BE49-F238E27FC236}">
                <a16:creationId xmlns:a16="http://schemas.microsoft.com/office/drawing/2014/main" id="{F5C2E95E-BCB2-B45C-ECCE-4C52390F389B}"/>
              </a:ext>
            </a:extLst>
          </p:cNvPr>
          <p:cNvSpPr txBox="1">
            <a:spLocks/>
          </p:cNvSpPr>
          <p:nvPr/>
        </p:nvSpPr>
        <p:spPr>
          <a:xfrm>
            <a:off x="3364501" y="2571750"/>
            <a:ext cx="4946122" cy="151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r>
              <a:rPr lang="fr-FR" sz="4800" dirty="0"/>
              <a:t>Intérêts</a:t>
            </a:r>
            <a:endParaRPr lang="fr-FR" dirty="0"/>
          </a:p>
        </p:txBody>
      </p:sp>
    </p:spTree>
    <p:extLst>
      <p:ext uri="{BB962C8B-B14F-4D97-AF65-F5344CB8AC3E}">
        <p14:creationId xmlns:p14="http://schemas.microsoft.com/office/powerpoint/2010/main" val="4281000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60E8FFA6-E081-63A8-09CA-650287852D9E}"/>
              </a:ext>
            </a:extLst>
          </p:cNvPr>
          <p:cNvSpPr>
            <a:spLocks noGrp="1"/>
          </p:cNvSpPr>
          <p:nvPr>
            <p:ph type="title"/>
          </p:nvPr>
        </p:nvSpPr>
        <p:spPr/>
        <p:txBody>
          <a:bodyPr/>
          <a:lstStyle/>
          <a:p>
            <a:r>
              <a:rPr lang="fr-FR" dirty="0"/>
              <a:t>Les intérêts pour le GEII et l’IUT !</a:t>
            </a:r>
          </a:p>
        </p:txBody>
      </p:sp>
      <p:sp>
        <p:nvSpPr>
          <p:cNvPr id="7" name="Sous-titre 6">
            <a:extLst>
              <a:ext uri="{FF2B5EF4-FFF2-40B4-BE49-F238E27FC236}">
                <a16:creationId xmlns:a16="http://schemas.microsoft.com/office/drawing/2014/main" id="{ED2687E1-5219-AFCD-A2C8-4ADE32B1DB31}"/>
              </a:ext>
            </a:extLst>
          </p:cNvPr>
          <p:cNvSpPr>
            <a:spLocks noGrp="1"/>
          </p:cNvSpPr>
          <p:nvPr>
            <p:ph type="subTitle" idx="2"/>
          </p:nvPr>
        </p:nvSpPr>
        <p:spPr>
          <a:xfrm>
            <a:off x="-3303300" y="642975"/>
            <a:ext cx="3303300" cy="3701332"/>
          </a:xfrm>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 </a:t>
            </a:r>
            <a:r>
              <a:rPr kumimoji="0" lang="fr-FR" altLang="fr-FR" sz="1200" b="1" i="0" u="none" strike="noStrike" cap="none" normalizeH="0" baseline="0" dirty="0">
                <a:ln>
                  <a:noFill/>
                </a:ln>
                <a:solidFill>
                  <a:schemeClr val="tx1"/>
                </a:solidFill>
                <a:effectLst/>
                <a:latin typeface="Arial" panose="020B0604020202020204" pitchFamily="34" charset="0"/>
              </a:rPr>
              <a:t>Visibilité sur les réseaux</a:t>
            </a:r>
            <a:endParaRPr kumimoji="0" lang="fr-FR" altLang="fr-FR"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Un projet innovant et visuel, parfait pour communiquer sur LinkedIn, Instagram ou Twitter.</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 </a:t>
            </a:r>
            <a:r>
              <a:rPr kumimoji="0" lang="fr-FR" altLang="fr-FR" sz="1200" b="1" i="0" u="none" strike="noStrike" cap="none" normalizeH="0" baseline="0" dirty="0">
                <a:ln>
                  <a:noFill/>
                </a:ln>
                <a:solidFill>
                  <a:schemeClr val="tx1"/>
                </a:solidFill>
                <a:effectLst/>
                <a:latin typeface="Arial" panose="020B0604020202020204" pitchFamily="34" charset="0"/>
              </a:rPr>
              <a:t>Valorisation des talents étudiants</a:t>
            </a:r>
            <a:endParaRPr kumimoji="0" lang="fr-FR" altLang="fr-FR"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Met en avant le savoir-faire des étudiants et l’excellence des formations techniques.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 </a:t>
            </a:r>
            <a:r>
              <a:rPr kumimoji="0" lang="fr-FR" altLang="fr-FR" sz="1200" b="1" i="0" u="none" strike="noStrike" cap="none" normalizeH="0" baseline="0" dirty="0">
                <a:ln>
                  <a:noFill/>
                </a:ln>
                <a:solidFill>
                  <a:schemeClr val="tx1"/>
                </a:solidFill>
                <a:effectLst/>
                <a:latin typeface="Arial" panose="020B0604020202020204" pitchFamily="34" charset="0"/>
              </a:rPr>
              <a:t>Attractivité de l’université</a:t>
            </a:r>
            <a:endParaRPr kumimoji="0" lang="fr-FR" altLang="fr-FR"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Un argument fort pour les futurs étudiants curieux d’expérimentations concrètes.</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 </a:t>
            </a:r>
            <a:r>
              <a:rPr kumimoji="0" lang="fr-FR" altLang="fr-FR" sz="1200" b="1" i="0" u="none" strike="noStrike" cap="none" normalizeH="0" baseline="0" dirty="0">
                <a:ln>
                  <a:noFill/>
                </a:ln>
                <a:solidFill>
                  <a:schemeClr val="tx1"/>
                </a:solidFill>
                <a:effectLst/>
                <a:latin typeface="Arial" panose="020B0604020202020204" pitchFamily="34" charset="0"/>
              </a:rPr>
              <a:t>Présence dans des événements tech ou gaming</a:t>
            </a:r>
            <a:endParaRPr kumimoji="0" lang="fr-FR" altLang="fr-FR"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Le plateau peut être présenté dans des salons, compétitions, journées portes ouvertes, etc.</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 </a:t>
            </a:r>
            <a:r>
              <a:rPr kumimoji="0" lang="fr-FR" altLang="fr-FR" sz="1200" b="1" i="0" u="none" strike="noStrike" cap="none" normalizeH="0" baseline="0" dirty="0">
                <a:ln>
                  <a:noFill/>
                </a:ln>
                <a:solidFill>
                  <a:schemeClr val="tx1"/>
                </a:solidFill>
                <a:effectLst/>
                <a:latin typeface="Arial" panose="020B0604020202020204" pitchFamily="34" charset="0"/>
              </a:rPr>
              <a:t>Partenariats et ouverture à l’écosystème tech</a:t>
            </a:r>
            <a:endParaRPr kumimoji="0" lang="fr-FR" altLang="fr-FR"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200" b="0" i="0" u="none" strike="noStrike" cap="none" normalizeH="0" baseline="0" dirty="0">
                <a:ln>
                  <a:noFill/>
                </a:ln>
                <a:solidFill>
                  <a:schemeClr val="tx1"/>
                </a:solidFill>
                <a:effectLst/>
                <a:latin typeface="Arial" panose="020B0604020202020204" pitchFamily="34" charset="0"/>
              </a:rPr>
              <a:t>Un projet attractif pour les entreprises souhaitant s'associer à des initiatives étudiantes innovantes.</a:t>
            </a:r>
          </a:p>
        </p:txBody>
      </p:sp>
      <p:sp>
        <p:nvSpPr>
          <p:cNvPr id="8" name="Sous-titre 7">
            <a:extLst>
              <a:ext uri="{FF2B5EF4-FFF2-40B4-BE49-F238E27FC236}">
                <a16:creationId xmlns:a16="http://schemas.microsoft.com/office/drawing/2014/main" id="{34CC30E9-67D8-2E25-C589-1240F8E89CF7}"/>
              </a:ext>
            </a:extLst>
          </p:cNvPr>
          <p:cNvSpPr>
            <a:spLocks noGrp="1"/>
          </p:cNvSpPr>
          <p:nvPr>
            <p:ph type="subTitle" idx="3"/>
          </p:nvPr>
        </p:nvSpPr>
        <p:spPr>
          <a:xfrm>
            <a:off x="1121950" y="1181496"/>
            <a:ext cx="3303300" cy="448500"/>
          </a:xfrm>
        </p:spPr>
        <p:txBody>
          <a:bodyPr/>
          <a:lstStyle/>
          <a:p>
            <a:r>
              <a:rPr lang="fr-FR" b="1" dirty="0">
                <a:latin typeface="+mj-lt"/>
              </a:rPr>
              <a:t>Publicitaire</a:t>
            </a:r>
          </a:p>
        </p:txBody>
      </p:sp>
      <p:sp>
        <p:nvSpPr>
          <p:cNvPr id="9" name="Sous-titre 8">
            <a:extLst>
              <a:ext uri="{FF2B5EF4-FFF2-40B4-BE49-F238E27FC236}">
                <a16:creationId xmlns:a16="http://schemas.microsoft.com/office/drawing/2014/main" id="{71C393A6-2798-0EC4-91D8-D0B2926BDA7F}"/>
              </a:ext>
            </a:extLst>
          </p:cNvPr>
          <p:cNvSpPr>
            <a:spLocks noGrp="1"/>
          </p:cNvSpPr>
          <p:nvPr>
            <p:ph type="subTitle" idx="4"/>
          </p:nvPr>
        </p:nvSpPr>
        <p:spPr>
          <a:xfrm>
            <a:off x="4718746" y="1181496"/>
            <a:ext cx="3303300" cy="448500"/>
          </a:xfrm>
        </p:spPr>
        <p:txBody>
          <a:bodyPr/>
          <a:lstStyle/>
          <a:p>
            <a:r>
              <a:rPr lang="fr-FR" b="1" dirty="0">
                <a:latin typeface="+mj-lt"/>
              </a:rPr>
              <a:t>Pédagogique</a:t>
            </a:r>
          </a:p>
        </p:txBody>
      </p:sp>
      <p:sp>
        <p:nvSpPr>
          <p:cNvPr id="32" name="Rectangle 24">
            <a:extLst>
              <a:ext uri="{FF2B5EF4-FFF2-40B4-BE49-F238E27FC236}">
                <a16:creationId xmlns:a16="http://schemas.microsoft.com/office/drawing/2014/main" id="{E85366F3-145A-E0CF-C44D-799B00287AED}"/>
              </a:ext>
            </a:extLst>
          </p:cNvPr>
          <p:cNvSpPr>
            <a:spLocks noChangeArrowheads="1"/>
          </p:cNvSpPr>
          <p:nvPr/>
        </p:nvSpPr>
        <p:spPr bwMode="auto">
          <a:xfrm>
            <a:off x="9144000" y="1292630"/>
            <a:ext cx="4572000"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900" b="1" i="0" u="none" strike="noStrike" cap="none" normalizeH="0" baseline="0" dirty="0">
                <a:ln>
                  <a:noFill/>
                </a:ln>
                <a:solidFill>
                  <a:schemeClr val="tx1"/>
                </a:solidFill>
                <a:effectLst/>
                <a:latin typeface="Arial" panose="020B0604020202020204" pitchFamily="34" charset="0"/>
              </a:rPr>
              <a:t>🔧 2. Renforcement des compétences techniques abordées en </a:t>
            </a:r>
            <a:r>
              <a:rPr kumimoji="0" lang="fr-FR" altLang="fr-FR" sz="900" b="1" i="0" u="none" strike="noStrike" cap="none" normalizeH="0" baseline="0" dirty="0" err="1">
                <a:ln>
                  <a:noFill/>
                </a:ln>
                <a:solidFill>
                  <a:schemeClr val="tx1"/>
                </a:solidFill>
                <a:effectLst/>
                <a:latin typeface="Arial" panose="020B0604020202020204" pitchFamily="34" charset="0"/>
              </a:rPr>
              <a:t>TDs</a:t>
            </a:r>
            <a:endParaRPr kumimoji="0" lang="fr-FR" altLang="fr-FR"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900" b="1" i="0" u="none" strike="noStrike" cap="none" normalizeH="0" baseline="0" dirty="0">
                <a:ln>
                  <a:noFill/>
                </a:ln>
                <a:solidFill>
                  <a:schemeClr val="tx1"/>
                </a:solidFill>
                <a:effectLst/>
                <a:latin typeface="Arial" panose="020B0604020202020204" pitchFamily="34" charset="0"/>
              </a:rPr>
              <a:t>Dimensionnement des pistes sur PCB</a:t>
            </a:r>
            <a:r>
              <a:rPr kumimoji="0" lang="fr-FR" altLang="fr-FR" sz="900" b="0" i="0" u="none" strike="noStrike" cap="none" normalizeH="0" baseline="0" dirty="0">
                <a:ln>
                  <a:noFill/>
                </a:ln>
                <a:solidFill>
                  <a:schemeClr val="tx1"/>
                </a:solidFill>
                <a:effectLst/>
                <a:latin typeface="Arial" panose="020B0604020202020204" pitchFamily="34" charset="0"/>
              </a:rPr>
              <a:t> :</a:t>
            </a:r>
            <a:br>
              <a:rPr kumimoji="0" lang="fr-FR" altLang="fr-FR" sz="900" b="0" i="0" u="none" strike="noStrike" cap="none" normalizeH="0" baseline="0" dirty="0">
                <a:ln>
                  <a:noFill/>
                </a:ln>
                <a:solidFill>
                  <a:schemeClr val="tx1"/>
                </a:solidFill>
                <a:effectLst/>
                <a:latin typeface="Arial" panose="020B0604020202020204" pitchFamily="34" charset="0"/>
              </a:rPr>
            </a:br>
            <a:r>
              <a:rPr kumimoji="0" lang="fr-FR" altLang="fr-FR" sz="900" b="0" i="0" u="none" strike="noStrike" cap="none" normalizeH="0" baseline="0" dirty="0">
                <a:ln>
                  <a:noFill/>
                </a:ln>
                <a:solidFill>
                  <a:schemeClr val="tx1"/>
                </a:solidFill>
                <a:effectLst/>
                <a:latin typeface="Arial" panose="020B0604020202020204" pitchFamily="34" charset="0"/>
              </a:rPr>
              <a:t>Le plateau implique une carte électronique sur mesure. Le choix de la largeur des pistes, du plan de masse, des </a:t>
            </a:r>
            <a:r>
              <a:rPr kumimoji="0" lang="fr-FR" altLang="fr-FR" sz="900" b="0" i="0" u="none" strike="noStrike" cap="none" normalizeH="0" baseline="0" dirty="0" err="1">
                <a:ln>
                  <a:noFill/>
                </a:ln>
                <a:solidFill>
                  <a:schemeClr val="tx1"/>
                </a:solidFill>
                <a:effectLst/>
                <a:latin typeface="Arial" panose="020B0604020202020204" pitchFamily="34" charset="0"/>
              </a:rPr>
              <a:t>vias</a:t>
            </a:r>
            <a:r>
              <a:rPr kumimoji="0" lang="fr-FR" altLang="fr-FR" sz="900" b="0" i="0" u="none" strike="noStrike" cap="none" normalizeH="0" baseline="0" dirty="0">
                <a:ln>
                  <a:noFill/>
                </a:ln>
                <a:solidFill>
                  <a:schemeClr val="tx1"/>
                </a:solidFill>
                <a:effectLst/>
                <a:latin typeface="Arial" panose="020B0604020202020204" pitchFamily="34" charset="0"/>
              </a:rPr>
              <a:t>, etc., est dicté par les courants, la fréquence des signaux ou les contraintes physiques.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900" b="1" i="0" u="none" strike="noStrike" cap="none" normalizeH="0" baseline="0" dirty="0">
                <a:ln>
                  <a:noFill/>
                </a:ln>
                <a:solidFill>
                  <a:schemeClr val="tx1"/>
                </a:solidFill>
                <a:effectLst/>
                <a:latin typeface="Arial" panose="020B0604020202020204" pitchFamily="34" charset="0"/>
              </a:rPr>
              <a:t>Protocoles de communication</a:t>
            </a:r>
            <a:r>
              <a:rPr kumimoji="0" lang="fr-FR" altLang="fr-FR" sz="900" b="0" i="0" u="none" strike="noStrike" cap="none" normalizeH="0" baseline="0" dirty="0">
                <a:ln>
                  <a:noFill/>
                </a:ln>
                <a:solidFill>
                  <a:schemeClr val="tx1"/>
                </a:solidFill>
                <a:effectLst/>
                <a:latin typeface="Arial" panose="020B0604020202020204" pitchFamily="34" charset="0"/>
              </a:rPr>
              <a:t> :</a:t>
            </a:r>
            <a:br>
              <a:rPr kumimoji="0" lang="fr-FR" altLang="fr-FR" sz="900" b="0" i="0" u="none" strike="noStrike" cap="none" normalizeH="0" baseline="0" dirty="0">
                <a:ln>
                  <a:noFill/>
                </a:ln>
                <a:solidFill>
                  <a:schemeClr val="tx1"/>
                </a:solidFill>
                <a:effectLst/>
                <a:latin typeface="Arial" panose="020B0604020202020204" pitchFamily="34" charset="0"/>
              </a:rPr>
            </a:br>
            <a:r>
              <a:rPr kumimoji="0" lang="fr-FR" altLang="fr-FR" sz="900" b="0" i="0" u="none" strike="noStrike" cap="none" normalizeH="0" baseline="0" dirty="0">
                <a:ln>
                  <a:noFill/>
                </a:ln>
                <a:solidFill>
                  <a:schemeClr val="tx1"/>
                </a:solidFill>
                <a:effectLst/>
                <a:latin typeface="Arial" panose="020B0604020202020204" pitchFamily="34" charset="0"/>
              </a:rPr>
              <a:t>Communication entre microcontrôleur et modules (affichage, capteurs, Bluetooth/Wi-Fi...) via SPI, I2C ou UART. Les étudiants appliquent la théorie vue en TD dans un système réel.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900" b="0" i="0" u="none" strike="noStrike" cap="none" normalizeH="0" baseline="0" dirty="0">
              <a:ln>
                <a:noFill/>
              </a:ln>
              <a:solidFill>
                <a:schemeClr val="tx1"/>
              </a:solidFill>
              <a:effectLst/>
              <a:latin typeface="Arial" panose="020B0604020202020204" pitchFamily="34" charset="0"/>
            </a:endParaRPr>
          </a:p>
        </p:txBody>
      </p:sp>
      <p:sp>
        <p:nvSpPr>
          <p:cNvPr id="34" name="Rectangle 26">
            <a:extLst>
              <a:ext uri="{FF2B5EF4-FFF2-40B4-BE49-F238E27FC236}">
                <a16:creationId xmlns:a16="http://schemas.microsoft.com/office/drawing/2014/main" id="{FB314431-2851-5FC8-3AD9-55EF5D361CD7}"/>
              </a:ext>
            </a:extLst>
          </p:cNvPr>
          <p:cNvSpPr>
            <a:spLocks noChangeArrowheads="1"/>
          </p:cNvSpPr>
          <p:nvPr/>
        </p:nvSpPr>
        <p:spPr bwMode="auto">
          <a:xfrm>
            <a:off x="9144000" y="2796216"/>
            <a:ext cx="457200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500" b="1" i="0" u="none" strike="noStrike" cap="none" normalizeH="0" baseline="0" dirty="0">
                <a:ln>
                  <a:noFill/>
                </a:ln>
                <a:solidFill>
                  <a:schemeClr val="tx1"/>
                </a:solidFill>
                <a:effectLst/>
                <a:latin typeface="Arial" panose="020B0604020202020204" pitchFamily="34" charset="0"/>
              </a:rPr>
              <a:t>🔬 3. Application concrète des </a:t>
            </a:r>
            <a:r>
              <a:rPr kumimoji="0" lang="fr-FR" altLang="fr-FR" sz="500" b="1" i="0" u="none" strike="noStrike" cap="none" normalizeH="0" baseline="0" dirty="0" err="1">
                <a:ln>
                  <a:noFill/>
                </a:ln>
                <a:solidFill>
                  <a:schemeClr val="tx1"/>
                </a:solidFill>
                <a:effectLst/>
                <a:latin typeface="Arial" panose="020B0604020202020204" pitchFamily="34" charset="0"/>
              </a:rPr>
              <a:t>TPs</a:t>
            </a:r>
            <a:endParaRPr kumimoji="0" lang="fr-FR" altLang="fr-FR" sz="5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500" b="1" i="0" u="none" strike="noStrike" cap="none" normalizeH="0" baseline="0" dirty="0">
                <a:ln>
                  <a:noFill/>
                </a:ln>
                <a:solidFill>
                  <a:schemeClr val="tx1"/>
                </a:solidFill>
                <a:effectLst/>
                <a:latin typeface="Arial" panose="020B0604020202020204" pitchFamily="34" charset="0"/>
              </a:rPr>
              <a:t>Soudure de composants</a:t>
            </a:r>
            <a:r>
              <a:rPr kumimoji="0" lang="fr-FR" altLang="fr-FR" sz="500" b="0" i="0" u="none" strike="noStrike" cap="none" normalizeH="0" baseline="0" dirty="0">
                <a:ln>
                  <a:noFill/>
                </a:ln>
                <a:solidFill>
                  <a:schemeClr val="tx1"/>
                </a:solidFill>
                <a:effectLst/>
                <a:latin typeface="Arial" panose="020B0604020202020204" pitchFamily="34" charset="0"/>
              </a:rPr>
              <a:t> :</a:t>
            </a:r>
            <a:br>
              <a:rPr kumimoji="0" lang="fr-FR" altLang="fr-FR" sz="500" b="0" i="0" u="none" strike="noStrike" cap="none" normalizeH="0" baseline="0" dirty="0">
                <a:ln>
                  <a:noFill/>
                </a:ln>
                <a:solidFill>
                  <a:schemeClr val="tx1"/>
                </a:solidFill>
                <a:effectLst/>
                <a:latin typeface="Arial" panose="020B0604020202020204" pitchFamily="34" charset="0"/>
              </a:rPr>
            </a:br>
            <a:r>
              <a:rPr kumimoji="0" lang="fr-FR" altLang="fr-FR" sz="500" b="0" i="0" u="none" strike="noStrike" cap="none" normalizeH="0" baseline="0" dirty="0">
                <a:ln>
                  <a:noFill/>
                </a:ln>
                <a:solidFill>
                  <a:schemeClr val="tx1"/>
                </a:solidFill>
                <a:effectLst/>
                <a:latin typeface="Arial" panose="020B0604020202020204" pitchFamily="34" charset="0"/>
              </a:rPr>
              <a:t>Les étudiants peuvent assembler certaines parties du plateau, avec des soudures de précision sur des composants CMS ou traversants, en respectant les normes IPC.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500" b="1" i="0" u="none" strike="noStrike" cap="none" normalizeH="0" baseline="0" dirty="0">
                <a:ln>
                  <a:noFill/>
                </a:ln>
                <a:solidFill>
                  <a:schemeClr val="tx1"/>
                </a:solidFill>
                <a:effectLst/>
                <a:latin typeface="Arial" panose="020B0604020202020204" pitchFamily="34" charset="0"/>
              </a:rPr>
              <a:t>Gestion des interruptions</a:t>
            </a:r>
            <a:r>
              <a:rPr kumimoji="0" lang="fr-FR" altLang="fr-FR" sz="500" b="0" i="0" u="none" strike="noStrike" cap="none" normalizeH="0" baseline="0" dirty="0">
                <a:ln>
                  <a:noFill/>
                </a:ln>
                <a:solidFill>
                  <a:schemeClr val="tx1"/>
                </a:solidFill>
                <a:effectLst/>
                <a:latin typeface="Arial" panose="020B0604020202020204" pitchFamily="34" charset="0"/>
              </a:rPr>
              <a:t> :</a:t>
            </a:r>
            <a:br>
              <a:rPr kumimoji="0" lang="fr-FR" altLang="fr-FR" sz="500" b="0" i="0" u="none" strike="noStrike" cap="none" normalizeH="0" baseline="0" dirty="0">
                <a:ln>
                  <a:noFill/>
                </a:ln>
                <a:solidFill>
                  <a:schemeClr val="tx1"/>
                </a:solidFill>
                <a:effectLst/>
                <a:latin typeface="Arial" panose="020B0604020202020204" pitchFamily="34" charset="0"/>
              </a:rPr>
            </a:br>
            <a:r>
              <a:rPr kumimoji="0" lang="fr-FR" altLang="fr-FR" sz="500" b="0" i="0" u="none" strike="noStrike" cap="none" normalizeH="0" baseline="0" dirty="0">
                <a:ln>
                  <a:noFill/>
                </a:ln>
                <a:solidFill>
                  <a:schemeClr val="tx1"/>
                </a:solidFill>
                <a:effectLst/>
                <a:latin typeface="Arial" panose="020B0604020202020204" pitchFamily="34" charset="0"/>
              </a:rPr>
              <a:t>La détection des mouvements rapides en Kung Fu Chess implique des interruptions matérielles (changement d’état de capteurs, </a:t>
            </a:r>
            <a:r>
              <a:rPr kumimoji="0" lang="fr-FR" altLang="fr-FR" sz="500" b="0" i="0" u="none" strike="noStrike" cap="none" normalizeH="0" baseline="0" dirty="0" err="1">
                <a:ln>
                  <a:noFill/>
                </a:ln>
                <a:solidFill>
                  <a:schemeClr val="tx1"/>
                </a:solidFill>
                <a:effectLst/>
                <a:latin typeface="Arial" panose="020B0604020202020204" pitchFamily="34" charset="0"/>
              </a:rPr>
              <a:t>timers</a:t>
            </a:r>
            <a:r>
              <a:rPr kumimoji="0" lang="fr-FR" altLang="fr-FR" sz="500" b="0" i="0" u="none" strike="noStrike" cap="none" normalizeH="0" baseline="0" dirty="0">
                <a:ln>
                  <a:noFill/>
                </a:ln>
                <a:solidFill>
                  <a:schemeClr val="tx1"/>
                </a:solidFill>
                <a:effectLst/>
                <a:latin typeface="Arial" panose="020B0604020202020204" pitchFamily="34" charset="0"/>
              </a:rPr>
              <a:t>, etc.), un sujet directement traité en TP.</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500" b="0" i="0" u="none" strike="noStrike" cap="none" normalizeH="0" baseline="0" dirty="0">
              <a:ln>
                <a:noFill/>
              </a:ln>
              <a:solidFill>
                <a:schemeClr val="tx1"/>
              </a:solidFill>
              <a:effectLst/>
              <a:latin typeface="Arial" panose="020B0604020202020204" pitchFamily="34" charset="0"/>
            </a:endParaRPr>
          </a:p>
        </p:txBody>
      </p:sp>
      <p:sp>
        <p:nvSpPr>
          <p:cNvPr id="36" name="Rectangle 28">
            <a:extLst>
              <a:ext uri="{FF2B5EF4-FFF2-40B4-BE49-F238E27FC236}">
                <a16:creationId xmlns:a16="http://schemas.microsoft.com/office/drawing/2014/main" id="{A9D4E39E-87B5-0736-F2B5-A592FC74266B}"/>
              </a:ext>
            </a:extLst>
          </p:cNvPr>
          <p:cNvSpPr>
            <a:spLocks noChangeArrowheads="1"/>
          </p:cNvSpPr>
          <p:nvPr/>
        </p:nvSpPr>
        <p:spPr bwMode="auto">
          <a:xfrm>
            <a:off x="9144000" y="3513141"/>
            <a:ext cx="4571999" cy="630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500" b="1" i="0" u="none" strike="noStrike" cap="none" normalizeH="0" baseline="0" dirty="0">
                <a:ln>
                  <a:noFill/>
                </a:ln>
                <a:solidFill>
                  <a:schemeClr val="tx1"/>
                </a:solidFill>
                <a:effectLst/>
                <a:latin typeface="Arial" panose="020B0604020202020204" pitchFamily="34" charset="0"/>
              </a:rPr>
              <a:t>🚀 4. Appropriation de projets longs en SAE (Situations d’Apprentissage et d’Évaluation)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500" b="1" i="0" u="none" strike="noStrike" cap="none" normalizeH="0" baseline="0" dirty="0">
                <a:ln>
                  <a:noFill/>
                </a:ln>
                <a:solidFill>
                  <a:schemeClr val="tx1"/>
                </a:solidFill>
                <a:effectLst/>
                <a:latin typeface="Arial" panose="020B0604020202020204" pitchFamily="34" charset="0"/>
              </a:rPr>
              <a:t>Développement modulaire du plateau</a:t>
            </a:r>
            <a:r>
              <a:rPr kumimoji="0" lang="fr-FR" altLang="fr-FR" sz="500" b="0" i="0" u="none" strike="noStrike" cap="none" normalizeH="0" baseline="0" dirty="0">
                <a:ln>
                  <a:noFill/>
                </a:ln>
                <a:solidFill>
                  <a:schemeClr val="tx1"/>
                </a:solidFill>
                <a:effectLst/>
                <a:latin typeface="Arial" panose="020B0604020202020204" pitchFamily="34" charset="0"/>
              </a:rPr>
              <a:t> :</a:t>
            </a:r>
            <a:br>
              <a:rPr kumimoji="0" lang="fr-FR" altLang="fr-FR" sz="500" b="0" i="0" u="none" strike="noStrike" cap="none" normalizeH="0" baseline="0" dirty="0">
                <a:ln>
                  <a:noFill/>
                </a:ln>
                <a:solidFill>
                  <a:schemeClr val="tx1"/>
                </a:solidFill>
                <a:effectLst/>
                <a:latin typeface="Arial" panose="020B0604020202020204" pitchFamily="34" charset="0"/>
              </a:rPr>
            </a:br>
            <a:r>
              <a:rPr kumimoji="0" lang="fr-FR" altLang="fr-FR" sz="500" b="0" i="0" u="none" strike="noStrike" cap="none" normalizeH="0" baseline="0" dirty="0">
                <a:ln>
                  <a:noFill/>
                </a:ln>
                <a:solidFill>
                  <a:schemeClr val="tx1"/>
                </a:solidFill>
                <a:effectLst/>
                <a:latin typeface="Arial" panose="020B0604020202020204" pitchFamily="34" charset="0"/>
              </a:rPr>
              <a:t>Chaque étudiant ou binôme peut développer une partie du projet (affichage, détection, gestion du jeu, alimentation...), ce qui favorise l’apprentissage en profondeur, la documentation et l'intégration logicielle/matérielle.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500" b="1" i="0" u="none" strike="noStrike" cap="none" normalizeH="0" baseline="0" dirty="0">
                <a:ln>
                  <a:noFill/>
                </a:ln>
                <a:solidFill>
                  <a:schemeClr val="tx1"/>
                </a:solidFill>
                <a:effectLst/>
                <a:latin typeface="Arial" panose="020B0604020202020204" pitchFamily="34" charset="0"/>
              </a:rPr>
              <a:t>Travail en équipe</a:t>
            </a:r>
            <a:r>
              <a:rPr kumimoji="0" lang="fr-FR" altLang="fr-FR" sz="500" b="0" i="0" u="none" strike="noStrike" cap="none" normalizeH="0" baseline="0" dirty="0">
                <a:ln>
                  <a:noFill/>
                </a:ln>
                <a:solidFill>
                  <a:schemeClr val="tx1"/>
                </a:solidFill>
                <a:effectLst/>
                <a:latin typeface="Arial" panose="020B0604020202020204" pitchFamily="34" charset="0"/>
              </a:rPr>
              <a:t> :</a:t>
            </a:r>
            <a:br>
              <a:rPr kumimoji="0" lang="fr-FR" altLang="fr-FR" sz="500" b="0" i="0" u="none" strike="noStrike" cap="none" normalizeH="0" baseline="0" dirty="0">
                <a:ln>
                  <a:noFill/>
                </a:ln>
                <a:solidFill>
                  <a:schemeClr val="tx1"/>
                </a:solidFill>
                <a:effectLst/>
                <a:latin typeface="Arial" panose="020B0604020202020204" pitchFamily="34" charset="0"/>
              </a:rPr>
            </a:br>
            <a:r>
              <a:rPr kumimoji="0" lang="fr-FR" altLang="fr-FR" sz="500" b="0" i="0" u="none" strike="noStrike" cap="none" normalizeH="0" baseline="0" dirty="0">
                <a:ln>
                  <a:noFill/>
                </a:ln>
                <a:solidFill>
                  <a:schemeClr val="tx1"/>
                </a:solidFill>
                <a:effectLst/>
                <a:latin typeface="Arial" panose="020B0604020202020204" pitchFamily="34" charset="0"/>
              </a:rPr>
              <a:t>Répartition des tâches, gestion du Git, planification en méthodes agiles – la SAE devient un vrai projet d’ingénierie.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500" b="0" i="0" u="none" strike="noStrike" cap="none" normalizeH="0" baseline="0" dirty="0">
              <a:ln>
                <a:noFill/>
              </a:ln>
              <a:solidFill>
                <a:schemeClr val="tx1"/>
              </a:solidFill>
              <a:effectLst/>
              <a:latin typeface="Arial" panose="020B0604020202020204" pitchFamily="34" charset="0"/>
            </a:endParaRPr>
          </a:p>
        </p:txBody>
      </p:sp>
      <p:sp>
        <p:nvSpPr>
          <p:cNvPr id="38" name="Rectangle 30">
            <a:extLst>
              <a:ext uri="{FF2B5EF4-FFF2-40B4-BE49-F238E27FC236}">
                <a16:creationId xmlns:a16="http://schemas.microsoft.com/office/drawing/2014/main" id="{675FD76F-374B-6675-9E6E-A4785BBE504A}"/>
              </a:ext>
            </a:extLst>
          </p:cNvPr>
          <p:cNvSpPr>
            <a:spLocks noChangeArrowheads="1"/>
          </p:cNvSpPr>
          <p:nvPr/>
        </p:nvSpPr>
        <p:spPr bwMode="auto">
          <a:xfrm>
            <a:off x="9085374" y="4101632"/>
            <a:ext cx="457200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500" b="1" i="0" u="none" strike="noStrike" cap="none" normalizeH="0" baseline="0" dirty="0">
                <a:ln>
                  <a:noFill/>
                </a:ln>
                <a:solidFill>
                  <a:schemeClr val="tx1"/>
                </a:solidFill>
                <a:effectLst/>
                <a:latin typeface="Arial" panose="020B0604020202020204" pitchFamily="34" charset="0"/>
              </a:rPr>
              <a:t>🎮 5. Motivation par une approche ludique et innovante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500" b="0" i="0" u="none" strike="noStrike" cap="none" normalizeH="0" baseline="0" dirty="0">
                <a:ln>
                  <a:noFill/>
                </a:ln>
                <a:solidFill>
                  <a:schemeClr val="tx1"/>
                </a:solidFill>
                <a:effectLst/>
                <a:latin typeface="Arial" panose="020B0604020202020204" pitchFamily="34" charset="0"/>
              </a:rPr>
              <a:t>Le côté jeu (Kung Fu Chess) casse les codes habituels de l’enseignement technique.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500" b="0" i="0" u="none" strike="noStrike" cap="none" normalizeH="0" baseline="0" dirty="0">
                <a:ln>
                  <a:noFill/>
                </a:ln>
                <a:solidFill>
                  <a:schemeClr val="tx1"/>
                </a:solidFill>
                <a:effectLst/>
                <a:latin typeface="Arial" panose="020B0604020202020204" pitchFamily="34" charset="0"/>
              </a:rPr>
              <a:t>L’étudiant comprend que la technologie peut être au service d’un usage fun et engageant, ce qui favorise la créativité et l’implication personnelle.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500" b="0" i="0" u="none" strike="noStrike" cap="none" normalizeH="0" baseline="0" dirty="0">
              <a:ln>
                <a:noFill/>
              </a:ln>
              <a:solidFill>
                <a:schemeClr val="tx1"/>
              </a:solidFill>
              <a:effectLst/>
              <a:latin typeface="Arial" panose="020B0604020202020204" pitchFamily="34" charset="0"/>
            </a:endParaRPr>
          </a:p>
        </p:txBody>
      </p:sp>
      <p:sp>
        <p:nvSpPr>
          <p:cNvPr id="45" name="ZoneTexte 44">
            <a:extLst>
              <a:ext uri="{FF2B5EF4-FFF2-40B4-BE49-F238E27FC236}">
                <a16:creationId xmlns:a16="http://schemas.microsoft.com/office/drawing/2014/main" id="{46B948CE-D9F7-5387-9A81-00D1B9661A27}"/>
              </a:ext>
            </a:extLst>
          </p:cNvPr>
          <p:cNvSpPr txBox="1"/>
          <p:nvPr/>
        </p:nvSpPr>
        <p:spPr>
          <a:xfrm>
            <a:off x="146687" y="1630858"/>
            <a:ext cx="5071200" cy="2239780"/>
          </a:xfrm>
          <a:prstGeom prst="rect">
            <a:avLst/>
          </a:prstGeom>
          <a:noFill/>
        </p:spPr>
        <p:txBody>
          <a:bodyPr wrap="square" anchor="t">
            <a:spAutoFit/>
          </a:bodyPr>
          <a:lstStyle/>
          <a:p>
            <a:pPr>
              <a:lnSpc>
                <a:spcPct val="150000"/>
              </a:lnSpc>
            </a:pPr>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1600" b="0" i="0" u="none" strike="noStrike" cap="none" normalizeH="0" baseline="0" dirty="0">
                <a:ln>
                  <a:noFill/>
                </a:ln>
                <a:solidFill>
                  <a:schemeClr val="tx1"/>
                </a:solidFill>
                <a:effectLst/>
                <a:latin typeface="Arial" panose="020B0604020202020204" pitchFamily="34" charset="0"/>
              </a:rPr>
              <a:t> Visibilité sur les réseaux</a:t>
            </a:r>
          </a:p>
          <a:p>
            <a:pPr>
              <a:lnSpc>
                <a:spcPct val="150000"/>
              </a:lnSpc>
            </a:pPr>
            <a:r>
              <a:rPr kumimoji="0" lang="fr-FR" altLang="fr-FR" sz="2400" b="0" i="0" u="none" strike="noStrike" cap="none" normalizeH="0" baseline="0" dirty="0">
                <a:ln>
                  <a:noFill/>
                </a:ln>
                <a:solidFill>
                  <a:schemeClr val="tx1"/>
                </a:solidFill>
                <a:effectLst/>
                <a:latin typeface="Arial" panose="020B0604020202020204" pitchFamily="34" charset="0"/>
              </a:rPr>
              <a:t>🏆</a:t>
            </a:r>
            <a:r>
              <a:rPr lang="fr-FR" altLang="fr-FR" sz="1600" dirty="0">
                <a:solidFill>
                  <a:schemeClr val="tx1"/>
                </a:solidFill>
                <a:latin typeface="Arial" panose="020B0604020202020204" pitchFamily="34" charset="0"/>
              </a:rPr>
              <a:t>Valorisation des talents étudiants</a:t>
            </a:r>
          </a:p>
          <a:p>
            <a:pPr>
              <a:lnSpc>
                <a:spcPct val="150000"/>
              </a:lnSpc>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Attractivité de l’université</a:t>
            </a:r>
          </a:p>
          <a:p>
            <a:pPr>
              <a:lnSpc>
                <a:spcPct val="150000"/>
              </a:lnSpc>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Présence sur des événements</a:t>
            </a:r>
          </a:p>
        </p:txBody>
      </p:sp>
      <p:sp>
        <p:nvSpPr>
          <p:cNvPr id="46" name="ZoneTexte 45">
            <a:extLst>
              <a:ext uri="{FF2B5EF4-FFF2-40B4-BE49-F238E27FC236}">
                <a16:creationId xmlns:a16="http://schemas.microsoft.com/office/drawing/2014/main" id="{4C1ACA7E-E1B5-3F61-12CD-0F9DCA166180}"/>
              </a:ext>
            </a:extLst>
          </p:cNvPr>
          <p:cNvSpPr txBox="1"/>
          <p:nvPr/>
        </p:nvSpPr>
        <p:spPr>
          <a:xfrm>
            <a:off x="3926113" y="1629996"/>
            <a:ext cx="5159261" cy="2301336"/>
          </a:xfrm>
          <a:prstGeom prst="rect">
            <a:avLst/>
          </a:prstGeom>
          <a:noFill/>
        </p:spPr>
        <p:txBody>
          <a:bodyPr wrap="square" anchor="t">
            <a:spAutoFit/>
          </a:bodyPr>
          <a:lstStyle/>
          <a:p>
            <a:pPr>
              <a:lnSpc>
                <a:spcPct val="150000"/>
              </a:lnSpc>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b="0" i="0" u="none" strike="noStrike" cap="none" normalizeH="0" baseline="0" dirty="0">
                <a:ln>
                  <a:noFill/>
                </a:ln>
                <a:solidFill>
                  <a:schemeClr val="tx1"/>
                </a:solidFill>
                <a:effectLst/>
                <a:latin typeface="Arial" panose="020B0604020202020204" pitchFamily="34" charset="0"/>
              </a:rPr>
              <a:t>Un support pédagogique transversal</a:t>
            </a:r>
          </a:p>
          <a:p>
            <a:pPr defTabSz="450850"/>
            <a:r>
              <a:rPr lang="fr-FR" altLang="fr-FR" sz="1600" dirty="0">
                <a:solidFill>
                  <a:schemeClr val="tx1"/>
                </a:solidFill>
                <a:latin typeface="Arial" panose="020B0604020202020204" pitchFamily="34" charset="0"/>
              </a:rPr>
              <a:t>	</a:t>
            </a:r>
            <a:r>
              <a:rPr kumimoji="0" lang="fr-FR" altLang="fr-FR" sz="2400" b="0" i="0" u="none" strike="noStrike" cap="none" normalizeH="0" baseline="0" dirty="0">
                <a:ln>
                  <a:noFill/>
                </a:ln>
                <a:solidFill>
                  <a:schemeClr val="tx1"/>
                </a:solidFill>
                <a:effectLst/>
                <a:latin typeface="Arial" panose="020B0604020202020204" pitchFamily="34" charset="0"/>
              </a:rPr>
              <a:t>🧲</a:t>
            </a:r>
            <a:r>
              <a:rPr kumimoji="0" lang="fr-FR" altLang="fr-FR" sz="3600" b="0" i="0" u="none" strike="noStrike" cap="none" normalizeH="0" baseline="0" dirty="0">
                <a:ln>
                  <a:noFill/>
                </a:ln>
                <a:solidFill>
                  <a:schemeClr val="tx1"/>
                </a:solidFill>
                <a:effectLst/>
                <a:latin typeface="Arial" panose="020B0604020202020204" pitchFamily="34" charset="0"/>
              </a:rPr>
              <a:t> </a:t>
            </a:r>
            <a:r>
              <a:rPr lang="fr-FR" altLang="fr-FR" sz="1600" b="0" dirty="0">
                <a:solidFill>
                  <a:schemeClr val="tx1"/>
                </a:solidFill>
                <a:latin typeface="Arial" panose="020B0604020202020204" pitchFamily="34" charset="0"/>
              </a:rPr>
              <a:t>Electromagnétisme</a:t>
            </a:r>
            <a:endParaRPr kumimoji="0" lang="fr-FR" altLang="fr-FR" sz="1600" i="0" u="none" strike="noStrike" cap="none" normalizeH="0" baseline="0" dirty="0">
              <a:ln>
                <a:noFill/>
              </a:ln>
              <a:solidFill>
                <a:schemeClr val="tx1"/>
              </a:solidFill>
              <a:effectLst/>
              <a:latin typeface="Arial" panose="020B0604020202020204" pitchFamily="34" charset="0"/>
            </a:endParaRPr>
          </a:p>
          <a:p>
            <a:pPr lvl="6" defTabSz="531813">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sz="2400" dirty="0"/>
              <a:t>🌐</a:t>
            </a:r>
            <a:r>
              <a:rPr kumimoji="0" lang="fr-FR" altLang="fr-FR" sz="2400" b="0" i="0" u="none" strike="noStrike" cap="none" normalizeH="0" baseline="0" dirty="0">
                <a:ln>
                  <a:noFill/>
                </a:ln>
                <a:solidFill>
                  <a:schemeClr val="tx1"/>
                </a:solidFill>
                <a:effectLst/>
                <a:latin typeface="Arial" panose="020B0604020202020204" pitchFamily="34" charset="0"/>
              </a:rPr>
              <a:t> </a:t>
            </a:r>
            <a:r>
              <a:rPr lang="fr-FR" altLang="fr-FR" sz="1600" dirty="0">
                <a:solidFill>
                  <a:schemeClr val="tx1"/>
                </a:solidFill>
                <a:latin typeface="Arial" panose="020B0604020202020204" pitchFamily="34" charset="0"/>
              </a:rPr>
              <a:t>Protocoles de communication</a:t>
            </a:r>
          </a:p>
          <a:p>
            <a:pPr lvl="6" defTabSz="531813">
              <a:tabLst>
                <a:tab pos="450850" algn="l"/>
              </a:tabLst>
            </a:pPr>
            <a:r>
              <a:rPr lang="fr-FR" altLang="fr-FR" sz="1600" dirty="0">
                <a:solidFill>
                  <a:schemeClr val="tx1"/>
                </a:solidFill>
                <a:latin typeface="Arial" panose="020B0604020202020204" pitchFamily="34" charset="0"/>
              </a:rPr>
              <a:t>	Soudure de composants</a:t>
            </a:r>
          </a:p>
          <a:p>
            <a:pPr lvl="6" defTabSz="531813">
              <a:lnSpc>
                <a:spcPct val="150000"/>
              </a:lnSpc>
              <a:tabLst>
                <a:tab pos="450850" algn="l"/>
              </a:tabLst>
            </a:pPr>
            <a:r>
              <a:rPr kumimoji="0" lang="fr-FR" altLang="fr-FR" sz="2400" b="0" i="0" u="none" strike="noStrike" cap="none" normalizeH="0" baseline="0" dirty="0">
                <a:ln>
                  <a:noFill/>
                </a:ln>
                <a:solidFill>
                  <a:schemeClr val="tx1"/>
                </a:solidFill>
                <a:effectLst/>
                <a:latin typeface="Arial" panose="020B0604020202020204" pitchFamily="34" charset="0"/>
              </a:rPr>
              <a:t>🛠️ </a:t>
            </a:r>
            <a:r>
              <a:rPr kumimoji="0" lang="fr-FR" altLang="fr-FR" sz="1600" i="0" u="none" strike="noStrike" cap="none" normalizeH="0" baseline="0" dirty="0">
                <a:ln>
                  <a:noFill/>
                </a:ln>
                <a:solidFill>
                  <a:schemeClr val="tx1"/>
                </a:solidFill>
                <a:effectLst/>
                <a:latin typeface="Arial" panose="020B0604020202020204" pitchFamily="34" charset="0"/>
              </a:rPr>
              <a:t>Un contexte d’apprentissage concret et motivant</a:t>
            </a:r>
          </a:p>
        </p:txBody>
      </p:sp>
      <p:sp>
        <p:nvSpPr>
          <p:cNvPr id="49" name="Rectangle 33">
            <a:extLst>
              <a:ext uri="{FF2B5EF4-FFF2-40B4-BE49-F238E27FC236}">
                <a16:creationId xmlns:a16="http://schemas.microsoft.com/office/drawing/2014/main" id="{966886CA-DD6A-E2E4-A458-1A6DF077B9F8}"/>
              </a:ext>
            </a:extLst>
          </p:cNvPr>
          <p:cNvSpPr>
            <a:spLocks noChangeArrowheads="1"/>
          </p:cNvSpPr>
          <p:nvPr/>
        </p:nvSpPr>
        <p:spPr bwMode="auto">
          <a:xfrm>
            <a:off x="9255760" y="658308"/>
            <a:ext cx="640111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1" i="0" u="none" strike="noStrike" cap="none" normalizeH="0" baseline="0" dirty="0">
                <a:ln>
                  <a:noFill/>
                </a:ln>
                <a:solidFill>
                  <a:schemeClr val="tx1"/>
                </a:solidFill>
                <a:effectLst/>
                <a:latin typeface="Arial" panose="020B0604020202020204" pitchFamily="34" charset="0"/>
              </a:rPr>
              <a:t>🧩 1. Un support pédagogique transversal et réutilisable</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600" b="0" i="0" u="none" strike="noStrike" cap="none" normalizeH="0" baseline="0" dirty="0">
                <a:ln>
                  <a:noFill/>
                </a:ln>
                <a:solidFill>
                  <a:schemeClr val="tx1"/>
                </a:solidFill>
                <a:effectLst/>
                <a:latin typeface="Arial" panose="020B0604020202020204" pitchFamily="34" charset="0"/>
              </a:rPr>
              <a:t>Le plateau d’échecs électronique ne se limite pas à illustrer un seul cours : il devient une </a:t>
            </a:r>
            <a:r>
              <a:rPr kumimoji="0" lang="fr-FR" altLang="fr-FR" sz="600" b="1" i="0" u="none" strike="noStrike" cap="none" normalizeH="0" baseline="0" dirty="0">
                <a:ln>
                  <a:noFill/>
                </a:ln>
                <a:solidFill>
                  <a:schemeClr val="tx1"/>
                </a:solidFill>
                <a:effectLst/>
                <a:latin typeface="Arial" panose="020B0604020202020204" pitchFamily="34" charset="0"/>
              </a:rPr>
              <a:t>plateforme commune</a:t>
            </a:r>
            <a:r>
              <a:rPr kumimoji="0" lang="fr-FR" altLang="fr-FR" sz="600" b="0" i="0" u="none" strike="noStrike" cap="none" normalizeH="0" baseline="0" dirty="0">
                <a:ln>
                  <a:noFill/>
                </a:ln>
                <a:solidFill>
                  <a:schemeClr val="tx1"/>
                </a:solidFill>
                <a:effectLst/>
                <a:latin typeface="Arial" panose="020B0604020202020204" pitchFamily="34" charset="0"/>
              </a:rPr>
              <a:t>, sur laquelle on peut </a:t>
            </a:r>
            <a:r>
              <a:rPr kumimoji="0" lang="fr-FR" altLang="fr-FR" sz="600" b="1" i="0" u="none" strike="noStrike" cap="none" normalizeH="0" baseline="0" dirty="0">
                <a:ln>
                  <a:noFill/>
                </a:ln>
                <a:solidFill>
                  <a:schemeClr val="tx1"/>
                </a:solidFill>
                <a:effectLst/>
                <a:latin typeface="Arial" panose="020B0604020202020204" pitchFamily="34" charset="0"/>
              </a:rPr>
              <a:t>greffer des contenus pédagogiques variés</a:t>
            </a:r>
            <a:r>
              <a:rPr kumimoji="0" lang="fr-FR" altLang="fr-FR" sz="6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Électrotechnique, informatique, mécanique, design, communication</a:t>
            </a:r>
            <a:r>
              <a:rPr kumimoji="0" lang="fr-FR" altLang="fr-FR" sz="600" b="0" i="0" u="none" strike="noStrike" cap="none" normalizeH="0" baseline="0" dirty="0">
                <a:ln>
                  <a:noFill/>
                </a:ln>
                <a:solidFill>
                  <a:schemeClr val="tx1"/>
                </a:solidFill>
                <a:effectLst/>
                <a:latin typeface="Arial" panose="020B0604020202020204" pitchFamily="34" charset="0"/>
              </a:rPr>
              <a:t> : chaque discipline peut s’y connecter.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0" i="0" u="none" strike="noStrike" cap="none" normalizeH="0" baseline="0" dirty="0">
                <a:ln>
                  <a:noFill/>
                </a:ln>
                <a:solidFill>
                  <a:schemeClr val="tx1"/>
                </a:solidFill>
                <a:effectLst/>
                <a:latin typeface="Arial" panose="020B0604020202020204" pitchFamily="34" charset="0"/>
              </a:rPr>
              <a:t>Exemples : mesurer la consommation d’un capteur pour un cours d’électrotechnique, créer une IA de jeu pour un cours d’algorithmique, ou analyser le boîtier pour un cours de CAO.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600" b="1" i="0" u="none" strike="noStrike" cap="none" normalizeH="0" baseline="0" dirty="0">
                <a:ln>
                  <a:noFill/>
                </a:ln>
                <a:solidFill>
                  <a:schemeClr val="tx1"/>
                </a:solidFill>
                <a:effectLst/>
                <a:latin typeface="Arial" panose="020B0604020202020204" pitchFamily="34" charset="0"/>
              </a:rPr>
              <a:t>Utilisable en Cours, TD, TP ou SAE</a:t>
            </a:r>
            <a:r>
              <a:rPr kumimoji="0" lang="fr-FR" altLang="fr-FR" sz="600" b="0" i="0" u="none" strike="noStrike" cap="none" normalizeH="0" baseline="0" dirty="0">
                <a:ln>
                  <a:noFill/>
                </a:ln>
                <a:solidFill>
                  <a:schemeClr val="tx1"/>
                </a:solidFill>
                <a:effectLst/>
                <a:latin typeface="Arial" panose="020B0604020202020204" pitchFamily="34" charset="0"/>
              </a:rPr>
              <a:t>, sur plusieurs semestres ou promos.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600" b="0" i="0" u="none" strike="noStrike" cap="none" normalizeH="0" baseline="0" dirty="0">
              <a:ln>
                <a:noFill/>
              </a:ln>
              <a:solidFill>
                <a:schemeClr val="tx1"/>
              </a:solidFill>
              <a:effectLst/>
              <a:latin typeface="Arial" panose="020B0604020202020204" pitchFamily="34" charset="0"/>
            </a:endParaRPr>
          </a:p>
        </p:txBody>
      </p:sp>
      <p:sp>
        <p:nvSpPr>
          <p:cNvPr id="53" name="ZoneTexte 52">
            <a:extLst>
              <a:ext uri="{FF2B5EF4-FFF2-40B4-BE49-F238E27FC236}">
                <a16:creationId xmlns:a16="http://schemas.microsoft.com/office/drawing/2014/main" id="{7BE8EEED-6291-A8E3-796E-0D945C69195B}"/>
              </a:ext>
            </a:extLst>
          </p:cNvPr>
          <p:cNvSpPr txBox="1"/>
          <p:nvPr/>
        </p:nvSpPr>
        <p:spPr>
          <a:xfrm>
            <a:off x="2682287" y="-1332390"/>
            <a:ext cx="9485452" cy="954107"/>
          </a:xfrm>
          <a:prstGeom prst="rect">
            <a:avLst/>
          </a:prstGeom>
          <a:noFill/>
        </p:spPr>
        <p:txBody>
          <a:bodyPr wrap="square">
            <a:spAutoFit/>
          </a:bodyPr>
          <a:lstStyle/>
          <a:p>
            <a:pPr>
              <a:buNone/>
            </a:pPr>
            <a:r>
              <a:rPr lang="fr-FR" b="1" dirty="0"/>
              <a:t>🛠️ 2. Un contexte d’apprentissage concret et motivant</a:t>
            </a:r>
          </a:p>
          <a:p>
            <a:pPr>
              <a:buFont typeface="Arial" panose="020B0604020202020204" pitchFamily="34" charset="0"/>
              <a:buChar char="•"/>
            </a:pPr>
            <a:r>
              <a:rPr lang="fr-FR" dirty="0"/>
              <a:t>Les étudiants s’impliquent davantage lorsqu’ils comprennent l’objectif final du cours à travers un </a:t>
            </a:r>
            <a:r>
              <a:rPr lang="fr-FR" b="1" dirty="0"/>
              <a:t>projet tangible, ludique et stimulant</a:t>
            </a:r>
            <a:r>
              <a:rPr lang="fr-FR" dirty="0"/>
              <a:t>.</a:t>
            </a:r>
          </a:p>
          <a:p>
            <a:pPr>
              <a:buFont typeface="Arial" panose="020B0604020202020204" pitchFamily="34" charset="0"/>
              <a:buChar char="•"/>
            </a:pPr>
            <a:r>
              <a:rPr lang="fr-FR" dirty="0"/>
              <a:t>L’aspect “jeu” apporte une touche de </a:t>
            </a:r>
            <a:r>
              <a:rPr lang="fr-FR" b="1" dirty="0"/>
              <a:t>gamification</a:t>
            </a:r>
            <a:r>
              <a:rPr lang="fr-FR" dirty="0"/>
              <a:t> favorable à l’engagement et à la rétention des connaissances.</a:t>
            </a:r>
          </a:p>
        </p:txBody>
      </p:sp>
      <p:sp>
        <p:nvSpPr>
          <p:cNvPr id="55" name="ZoneTexte 54">
            <a:extLst>
              <a:ext uri="{FF2B5EF4-FFF2-40B4-BE49-F238E27FC236}">
                <a16:creationId xmlns:a16="http://schemas.microsoft.com/office/drawing/2014/main" id="{8FDCD690-5B53-D45D-27AF-C2EF4183C685}"/>
              </a:ext>
            </a:extLst>
          </p:cNvPr>
          <p:cNvSpPr txBox="1"/>
          <p:nvPr/>
        </p:nvSpPr>
        <p:spPr>
          <a:xfrm>
            <a:off x="2682287" y="-2557928"/>
            <a:ext cx="9485452" cy="1169551"/>
          </a:xfrm>
          <a:prstGeom prst="rect">
            <a:avLst/>
          </a:prstGeom>
          <a:noFill/>
        </p:spPr>
        <p:txBody>
          <a:bodyPr wrap="square">
            <a:spAutoFit/>
          </a:bodyPr>
          <a:lstStyle/>
          <a:p>
            <a:pPr>
              <a:buNone/>
            </a:pPr>
            <a:r>
              <a:rPr lang="fr-FR" b="1" dirty="0"/>
              <a:t>🧲 1. Mise en pratique directe des cours théoriques</a:t>
            </a:r>
          </a:p>
          <a:p>
            <a:pPr>
              <a:buFont typeface="Arial" panose="020B0604020202020204" pitchFamily="34" charset="0"/>
              <a:buChar char="•"/>
            </a:pPr>
            <a:r>
              <a:rPr lang="fr-FR" b="1" dirty="0"/>
              <a:t>Électromagnétisme</a:t>
            </a:r>
            <a:r>
              <a:rPr lang="fr-FR" dirty="0"/>
              <a:t> :</a:t>
            </a:r>
            <a:br>
              <a:rPr lang="fr-FR" dirty="0"/>
            </a:br>
            <a:r>
              <a:rPr lang="fr-FR" dirty="0"/>
              <a:t>Le projet permet d’illustrer concrètement les effets des champs magnétiques et de leur détection, via des capteurs ou circuits de détection de pièces sur le plateau. Les étudiants comprennent l’impact des lignes de champ, des interférences et des blindages électromagnétiques en conditions réelles.</a:t>
            </a:r>
          </a:p>
        </p:txBody>
      </p:sp>
    </p:spTree>
    <p:extLst>
      <p:ext uri="{BB962C8B-B14F-4D97-AF65-F5344CB8AC3E}">
        <p14:creationId xmlns:p14="http://schemas.microsoft.com/office/powerpoint/2010/main" val="550575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07">
          <a:extLst>
            <a:ext uri="{FF2B5EF4-FFF2-40B4-BE49-F238E27FC236}">
              <a16:creationId xmlns:a16="http://schemas.microsoft.com/office/drawing/2014/main" id="{524CEEFE-AAD2-14BB-4ED1-F1846EBFC906}"/>
            </a:ext>
          </a:extLst>
        </p:cNvPr>
        <p:cNvGrpSpPr/>
        <p:nvPr/>
      </p:nvGrpSpPr>
      <p:grpSpPr>
        <a:xfrm>
          <a:off x="0" y="0"/>
          <a:ext cx="0" cy="0"/>
          <a:chOff x="0" y="0"/>
          <a:chExt cx="0" cy="0"/>
        </a:xfrm>
      </p:grpSpPr>
      <p:sp>
        <p:nvSpPr>
          <p:cNvPr id="3" name="Google Shape;709;p32">
            <a:extLst>
              <a:ext uri="{FF2B5EF4-FFF2-40B4-BE49-F238E27FC236}">
                <a16:creationId xmlns:a16="http://schemas.microsoft.com/office/drawing/2014/main" id="{C19CD0B4-C3FF-94AA-A265-7E2C7430C36E}"/>
              </a:ext>
            </a:extLst>
          </p:cNvPr>
          <p:cNvSpPr txBox="1">
            <a:spLocks/>
          </p:cNvSpPr>
          <p:nvPr/>
        </p:nvSpPr>
        <p:spPr>
          <a:xfrm>
            <a:off x="1866765" y="1263239"/>
            <a:ext cx="1097400" cy="1097399"/>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endParaRPr lang="en" sz="4800" dirty="0"/>
          </a:p>
        </p:txBody>
      </p:sp>
      <p:sp>
        <p:nvSpPr>
          <p:cNvPr id="708" name="Google Shape;708;p32">
            <a:extLst>
              <a:ext uri="{FF2B5EF4-FFF2-40B4-BE49-F238E27FC236}">
                <a16:creationId xmlns:a16="http://schemas.microsoft.com/office/drawing/2014/main" id="{E48D75E7-F4B4-18FC-B179-EA1D2111058A}"/>
              </a:ext>
            </a:extLst>
          </p:cNvPr>
          <p:cNvSpPr txBox="1">
            <a:spLocks noGrp="1"/>
          </p:cNvSpPr>
          <p:nvPr>
            <p:ph type="title"/>
          </p:nvPr>
        </p:nvSpPr>
        <p:spPr>
          <a:xfrm>
            <a:off x="752715" y="2360638"/>
            <a:ext cx="3325500" cy="15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Prévisions</a:t>
            </a:r>
            <a:endParaRPr dirty="0"/>
          </a:p>
        </p:txBody>
      </p:sp>
      <p:sp>
        <p:nvSpPr>
          <p:cNvPr id="709" name="Google Shape;709;p32">
            <a:extLst>
              <a:ext uri="{FF2B5EF4-FFF2-40B4-BE49-F238E27FC236}">
                <a16:creationId xmlns:a16="http://schemas.microsoft.com/office/drawing/2014/main" id="{F0D09D52-CEBA-B12A-2089-B884707F242F}"/>
              </a:ext>
            </a:extLst>
          </p:cNvPr>
          <p:cNvSpPr txBox="1">
            <a:spLocks noGrp="1"/>
          </p:cNvSpPr>
          <p:nvPr>
            <p:ph type="title" idx="2"/>
          </p:nvPr>
        </p:nvSpPr>
        <p:spPr>
          <a:xfrm>
            <a:off x="1866765" y="1263238"/>
            <a:ext cx="1097400" cy="109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grpSp>
        <p:nvGrpSpPr>
          <p:cNvPr id="2" name="Google Shape;12831;p67">
            <a:extLst>
              <a:ext uri="{FF2B5EF4-FFF2-40B4-BE49-F238E27FC236}">
                <a16:creationId xmlns:a16="http://schemas.microsoft.com/office/drawing/2014/main" id="{418E2EE3-9F95-46EA-CCD0-C17F9EC70E53}"/>
              </a:ext>
            </a:extLst>
          </p:cNvPr>
          <p:cNvGrpSpPr/>
          <p:nvPr/>
        </p:nvGrpSpPr>
        <p:grpSpPr>
          <a:xfrm>
            <a:off x="4572000" y="1263238"/>
            <a:ext cx="2943140" cy="2617024"/>
            <a:chOff x="5585861" y="2905929"/>
            <a:chExt cx="379764" cy="337684"/>
          </a:xfrm>
        </p:grpSpPr>
        <p:sp>
          <p:nvSpPr>
            <p:cNvPr id="14" name="Google Shape;12832;p67">
              <a:extLst>
                <a:ext uri="{FF2B5EF4-FFF2-40B4-BE49-F238E27FC236}">
                  <a16:creationId xmlns:a16="http://schemas.microsoft.com/office/drawing/2014/main" id="{CEC7EAA8-A3A9-4234-6FC9-4D5C34C1FDBF}"/>
                </a:ext>
              </a:extLst>
            </p:cNvPr>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833;p67">
              <a:extLst>
                <a:ext uri="{FF2B5EF4-FFF2-40B4-BE49-F238E27FC236}">
                  <a16:creationId xmlns:a16="http://schemas.microsoft.com/office/drawing/2014/main" id="{65CCADF3-4EEC-DB6A-3F1C-60A81FFB5CE1}"/>
                </a:ext>
              </a:extLst>
            </p:cNvPr>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834;p67">
              <a:extLst>
                <a:ext uri="{FF2B5EF4-FFF2-40B4-BE49-F238E27FC236}">
                  <a16:creationId xmlns:a16="http://schemas.microsoft.com/office/drawing/2014/main" id="{FA0FC784-C9A0-2ECF-203C-149558040B02}"/>
                </a:ext>
              </a:extLst>
            </p:cNvPr>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835;p67">
              <a:extLst>
                <a:ext uri="{FF2B5EF4-FFF2-40B4-BE49-F238E27FC236}">
                  <a16:creationId xmlns:a16="http://schemas.microsoft.com/office/drawing/2014/main" id="{9D0FB30F-950D-3F09-E2E3-926302FCB88D}"/>
                </a:ext>
              </a:extLst>
            </p:cNvPr>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C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1934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grpSp>
        <p:nvGrpSpPr>
          <p:cNvPr id="5" name="Groupe 4">
            <a:extLst>
              <a:ext uri="{FF2B5EF4-FFF2-40B4-BE49-F238E27FC236}">
                <a16:creationId xmlns:a16="http://schemas.microsoft.com/office/drawing/2014/main" id="{091F07F0-A8E2-5D2E-9D15-4C0F02740C6C}"/>
              </a:ext>
            </a:extLst>
          </p:cNvPr>
          <p:cNvGrpSpPr/>
          <p:nvPr/>
        </p:nvGrpSpPr>
        <p:grpSpPr>
          <a:xfrm>
            <a:off x="4795124" y="492613"/>
            <a:ext cx="4021215" cy="4323227"/>
            <a:chOff x="933838" y="532900"/>
            <a:chExt cx="3868034" cy="4070205"/>
          </a:xfrm>
        </p:grpSpPr>
        <p:sp>
          <p:nvSpPr>
            <p:cNvPr id="397" name="Google Shape;397;p20"/>
            <p:cNvSpPr/>
            <p:nvPr/>
          </p:nvSpPr>
          <p:spPr>
            <a:xfrm>
              <a:off x="2845163" y="1073425"/>
              <a:ext cx="45719" cy="3196425"/>
            </a:xfrm>
            <a:custGeom>
              <a:avLst/>
              <a:gdLst/>
              <a:ahLst/>
              <a:cxnLst/>
              <a:rect l="l" t="t" r="r" b="b"/>
              <a:pathLst>
                <a:path w="1513" h="166415" extrusionOk="0">
                  <a:moveTo>
                    <a:pt x="751" y="1"/>
                  </a:moveTo>
                  <a:cubicBezTo>
                    <a:pt x="346" y="1"/>
                    <a:pt x="1" y="334"/>
                    <a:pt x="1" y="751"/>
                  </a:cubicBezTo>
                  <a:lnTo>
                    <a:pt x="1" y="165664"/>
                  </a:lnTo>
                  <a:cubicBezTo>
                    <a:pt x="1" y="166081"/>
                    <a:pt x="334" y="166414"/>
                    <a:pt x="751" y="166414"/>
                  </a:cubicBezTo>
                  <a:cubicBezTo>
                    <a:pt x="1167" y="166414"/>
                    <a:pt x="1513" y="166081"/>
                    <a:pt x="1513" y="165664"/>
                  </a:cubicBezTo>
                  <a:lnTo>
                    <a:pt x="1513" y="751"/>
                  </a:lnTo>
                  <a:cubicBezTo>
                    <a:pt x="1513" y="334"/>
                    <a:pt x="1167"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grpSp>
          <p:nvGrpSpPr>
            <p:cNvPr id="399" name="Google Shape;399;p20"/>
            <p:cNvGrpSpPr/>
            <p:nvPr/>
          </p:nvGrpSpPr>
          <p:grpSpPr>
            <a:xfrm>
              <a:off x="2723278" y="3613247"/>
              <a:ext cx="2078594" cy="989858"/>
              <a:chOff x="2723278" y="3613247"/>
              <a:chExt cx="2078594" cy="989858"/>
            </a:xfrm>
          </p:grpSpPr>
          <p:sp>
            <p:nvSpPr>
              <p:cNvPr id="400" name="Google Shape;400;p20"/>
              <p:cNvSpPr/>
              <p:nvPr/>
            </p:nvSpPr>
            <p:spPr>
              <a:xfrm>
                <a:off x="2723278" y="3642186"/>
                <a:ext cx="1980694" cy="960919"/>
              </a:xfrm>
              <a:custGeom>
                <a:avLst/>
                <a:gdLst/>
                <a:ahLst/>
                <a:cxnLst/>
                <a:rect l="l" t="t" r="r" b="b"/>
                <a:pathLst>
                  <a:path w="51793" h="25127" extrusionOk="0">
                    <a:moveTo>
                      <a:pt x="18228" y="0"/>
                    </a:moveTo>
                    <a:cubicBezTo>
                      <a:pt x="16310" y="0"/>
                      <a:pt x="14715" y="1511"/>
                      <a:pt x="14657" y="3432"/>
                    </a:cubicBezTo>
                    <a:lnTo>
                      <a:pt x="14348" y="12588"/>
                    </a:lnTo>
                    <a:cubicBezTo>
                      <a:pt x="14312" y="13696"/>
                      <a:pt x="13396" y="14565"/>
                      <a:pt x="12283" y="14565"/>
                    </a:cubicBezTo>
                    <a:cubicBezTo>
                      <a:pt x="12261" y="14565"/>
                      <a:pt x="12239" y="14565"/>
                      <a:pt x="12216" y="14564"/>
                    </a:cubicBezTo>
                    <a:lnTo>
                      <a:pt x="8871" y="14457"/>
                    </a:lnTo>
                    <a:cubicBezTo>
                      <a:pt x="8121" y="14433"/>
                      <a:pt x="7466" y="14004"/>
                      <a:pt x="7132" y="13397"/>
                    </a:cubicBezTo>
                    <a:cubicBezTo>
                      <a:pt x="6501" y="12302"/>
                      <a:pt x="5334" y="11540"/>
                      <a:pt x="3965" y="11492"/>
                    </a:cubicBezTo>
                    <a:cubicBezTo>
                      <a:pt x="3921" y="11491"/>
                      <a:pt x="3877" y="11490"/>
                      <a:pt x="3833" y="11490"/>
                    </a:cubicBezTo>
                    <a:cubicBezTo>
                      <a:pt x="1808" y="11490"/>
                      <a:pt x="130" y="13084"/>
                      <a:pt x="60" y="15100"/>
                    </a:cubicBezTo>
                    <a:cubicBezTo>
                      <a:pt x="0" y="17159"/>
                      <a:pt x="1632" y="18886"/>
                      <a:pt x="3715" y="18957"/>
                    </a:cubicBezTo>
                    <a:cubicBezTo>
                      <a:pt x="3750" y="18958"/>
                      <a:pt x="3784" y="18959"/>
                      <a:pt x="3818" y="18959"/>
                    </a:cubicBezTo>
                    <a:cubicBezTo>
                      <a:pt x="5145" y="18959"/>
                      <a:pt x="6317" y="18288"/>
                      <a:pt x="7001" y="17267"/>
                    </a:cubicBezTo>
                    <a:cubicBezTo>
                      <a:pt x="7371" y="16689"/>
                      <a:pt x="8020" y="16325"/>
                      <a:pt x="8743" y="16325"/>
                    </a:cubicBezTo>
                    <a:cubicBezTo>
                      <a:pt x="8765" y="16325"/>
                      <a:pt x="8788" y="16325"/>
                      <a:pt x="8811" y="16326"/>
                    </a:cubicBezTo>
                    <a:lnTo>
                      <a:pt x="12157" y="16433"/>
                    </a:lnTo>
                    <a:cubicBezTo>
                      <a:pt x="13300" y="16469"/>
                      <a:pt x="14193" y="17410"/>
                      <a:pt x="14157" y="18541"/>
                    </a:cubicBezTo>
                    <a:lnTo>
                      <a:pt x="14097" y="20469"/>
                    </a:lnTo>
                    <a:cubicBezTo>
                      <a:pt x="14026" y="22434"/>
                      <a:pt x="15586" y="24077"/>
                      <a:pt x="17562" y="24137"/>
                    </a:cubicBezTo>
                    <a:lnTo>
                      <a:pt x="47459" y="25125"/>
                    </a:lnTo>
                    <a:cubicBezTo>
                      <a:pt x="47496" y="25126"/>
                      <a:pt x="47533" y="25126"/>
                      <a:pt x="47570" y="25126"/>
                    </a:cubicBezTo>
                    <a:cubicBezTo>
                      <a:pt x="49509" y="25126"/>
                      <a:pt x="51103" y="23612"/>
                      <a:pt x="51174" y="21696"/>
                    </a:cubicBezTo>
                    <a:lnTo>
                      <a:pt x="51733" y="4646"/>
                    </a:lnTo>
                    <a:cubicBezTo>
                      <a:pt x="51793" y="2693"/>
                      <a:pt x="50245" y="1050"/>
                      <a:pt x="48257" y="979"/>
                    </a:cubicBezTo>
                    <a:lnTo>
                      <a:pt x="18360" y="3"/>
                    </a:lnTo>
                    <a:cubicBezTo>
                      <a:pt x="18316" y="1"/>
                      <a:pt x="18271" y="0"/>
                      <a:pt x="18228"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1" name="Google Shape;401;p20"/>
              <p:cNvSpPr/>
              <p:nvPr/>
            </p:nvSpPr>
            <p:spPr>
              <a:xfrm>
                <a:off x="4624272" y="3879385"/>
                <a:ext cx="177598" cy="256288"/>
              </a:xfrm>
              <a:custGeom>
                <a:avLst/>
                <a:gdLst/>
                <a:ahLst/>
                <a:cxnLst/>
                <a:rect l="l" t="t" r="r" b="b"/>
                <a:pathLst>
                  <a:path w="4644" h="6025" extrusionOk="0">
                    <a:moveTo>
                      <a:pt x="0" y="0"/>
                    </a:moveTo>
                    <a:lnTo>
                      <a:pt x="0" y="6025"/>
                    </a:lnTo>
                    <a:lnTo>
                      <a:pt x="1643" y="6025"/>
                    </a:lnTo>
                    <a:cubicBezTo>
                      <a:pt x="3298" y="6025"/>
                      <a:pt x="4643" y="4668"/>
                      <a:pt x="4643" y="3013"/>
                    </a:cubicBezTo>
                    <a:cubicBezTo>
                      <a:pt x="4643" y="2179"/>
                      <a:pt x="4310" y="1429"/>
                      <a:pt x="3762" y="893"/>
                    </a:cubicBezTo>
                    <a:cubicBezTo>
                      <a:pt x="3215" y="346"/>
                      <a:pt x="2465" y="0"/>
                      <a:pt x="1643"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2" name="Google Shape;402;p20"/>
              <p:cNvSpPr/>
              <p:nvPr/>
            </p:nvSpPr>
            <p:spPr>
              <a:xfrm>
                <a:off x="2725573" y="3624059"/>
                <a:ext cx="1939698" cy="923901"/>
              </a:xfrm>
              <a:custGeom>
                <a:avLst/>
                <a:gdLst/>
                <a:ahLst/>
                <a:cxnLst/>
                <a:rect l="l" t="t" r="r" b="b"/>
                <a:pathLst>
                  <a:path w="50721" h="24159" extrusionOk="0">
                    <a:moveTo>
                      <a:pt x="17597" y="0"/>
                    </a:moveTo>
                    <a:cubicBezTo>
                      <a:pt x="15633" y="0"/>
                      <a:pt x="14037" y="1596"/>
                      <a:pt x="14037" y="3548"/>
                    </a:cubicBezTo>
                    <a:lnTo>
                      <a:pt x="14037" y="12716"/>
                    </a:lnTo>
                    <a:cubicBezTo>
                      <a:pt x="14037" y="13847"/>
                      <a:pt x="13121" y="14764"/>
                      <a:pt x="11990" y="14764"/>
                    </a:cubicBezTo>
                    <a:lnTo>
                      <a:pt x="8692" y="14764"/>
                    </a:lnTo>
                    <a:cubicBezTo>
                      <a:pt x="7941" y="14764"/>
                      <a:pt x="7287" y="14359"/>
                      <a:pt x="6929" y="13764"/>
                    </a:cubicBezTo>
                    <a:cubicBezTo>
                      <a:pt x="6275" y="12681"/>
                      <a:pt x="5084" y="11966"/>
                      <a:pt x="3739" y="11966"/>
                    </a:cubicBezTo>
                    <a:cubicBezTo>
                      <a:pt x="1679" y="11966"/>
                      <a:pt x="0" y="13633"/>
                      <a:pt x="0" y="15693"/>
                    </a:cubicBezTo>
                    <a:cubicBezTo>
                      <a:pt x="0" y="17753"/>
                      <a:pt x="1679" y="19431"/>
                      <a:pt x="3739" y="19431"/>
                    </a:cubicBezTo>
                    <a:cubicBezTo>
                      <a:pt x="5084" y="19431"/>
                      <a:pt x="6275" y="18705"/>
                      <a:pt x="6929" y="17633"/>
                    </a:cubicBezTo>
                    <a:cubicBezTo>
                      <a:pt x="7287" y="17026"/>
                      <a:pt x="7941" y="16633"/>
                      <a:pt x="8692" y="16633"/>
                    </a:cubicBezTo>
                    <a:lnTo>
                      <a:pt x="11990" y="16633"/>
                    </a:lnTo>
                    <a:cubicBezTo>
                      <a:pt x="13121" y="16633"/>
                      <a:pt x="14037" y="17538"/>
                      <a:pt x="14037" y="18669"/>
                    </a:cubicBezTo>
                    <a:lnTo>
                      <a:pt x="14037" y="20598"/>
                    </a:lnTo>
                    <a:cubicBezTo>
                      <a:pt x="14037" y="22563"/>
                      <a:pt x="15633" y="24158"/>
                      <a:pt x="17597" y="24158"/>
                    </a:cubicBezTo>
                    <a:lnTo>
                      <a:pt x="47173" y="24158"/>
                    </a:lnTo>
                    <a:cubicBezTo>
                      <a:pt x="49137" y="24158"/>
                      <a:pt x="50721" y="22563"/>
                      <a:pt x="50721" y="20598"/>
                    </a:cubicBezTo>
                    <a:lnTo>
                      <a:pt x="50721" y="3548"/>
                    </a:lnTo>
                    <a:cubicBezTo>
                      <a:pt x="50721" y="1596"/>
                      <a:pt x="49137" y="0"/>
                      <a:pt x="47173"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3" name="Google Shape;403;p20"/>
              <p:cNvSpPr/>
              <p:nvPr/>
            </p:nvSpPr>
            <p:spPr>
              <a:xfrm>
                <a:off x="2752419" y="4108053"/>
                <a:ext cx="232247" cy="232247"/>
              </a:xfrm>
              <a:custGeom>
                <a:avLst/>
                <a:gdLst/>
                <a:ahLst/>
                <a:cxnLst/>
                <a:rect l="l" t="t" r="r" b="b"/>
                <a:pathLst>
                  <a:path w="6073" h="6073"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04" name="Google Shape;404;p20"/>
              <p:cNvSpPr/>
              <p:nvPr/>
            </p:nvSpPr>
            <p:spPr>
              <a:xfrm>
                <a:off x="3195458" y="3654023"/>
                <a:ext cx="1606414" cy="368715"/>
              </a:xfrm>
              <a:custGeom>
                <a:avLst/>
                <a:gdLst/>
                <a:ahLst/>
                <a:cxnLst/>
                <a:rect l="l" t="t" r="r" b="b"/>
                <a:pathLst>
                  <a:path w="42006" h="8668" extrusionOk="0">
                    <a:moveTo>
                      <a:pt x="3001" y="0"/>
                    </a:moveTo>
                    <a:cubicBezTo>
                      <a:pt x="1465" y="0"/>
                      <a:pt x="191" y="1155"/>
                      <a:pt x="12" y="2655"/>
                    </a:cubicBezTo>
                    <a:cubicBezTo>
                      <a:pt x="0" y="2774"/>
                      <a:pt x="0" y="2893"/>
                      <a:pt x="0" y="3012"/>
                    </a:cubicBezTo>
                    <a:cubicBezTo>
                      <a:pt x="0" y="4667"/>
                      <a:pt x="1346" y="6013"/>
                      <a:pt x="3001" y="6013"/>
                    </a:cubicBezTo>
                    <a:lnTo>
                      <a:pt x="39005" y="6013"/>
                    </a:lnTo>
                    <a:cubicBezTo>
                      <a:pt x="39827" y="6013"/>
                      <a:pt x="40589" y="6358"/>
                      <a:pt x="41124" y="6894"/>
                    </a:cubicBezTo>
                    <a:cubicBezTo>
                      <a:pt x="41589" y="7358"/>
                      <a:pt x="41898" y="7977"/>
                      <a:pt x="41982" y="8668"/>
                    </a:cubicBezTo>
                    <a:lnTo>
                      <a:pt x="42005" y="8311"/>
                    </a:lnTo>
                    <a:lnTo>
                      <a:pt x="42005" y="3012"/>
                    </a:lnTo>
                    <a:cubicBezTo>
                      <a:pt x="42005" y="2179"/>
                      <a:pt x="41672" y="1429"/>
                      <a:pt x="41124" y="881"/>
                    </a:cubicBezTo>
                    <a:cubicBezTo>
                      <a:pt x="40589" y="345"/>
                      <a:pt x="39827" y="0"/>
                      <a:pt x="39005"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5" name="Google Shape;405;p20"/>
              <p:cNvSpPr/>
              <p:nvPr/>
            </p:nvSpPr>
            <p:spPr>
              <a:xfrm>
                <a:off x="3195458" y="3623609"/>
                <a:ext cx="1606414" cy="383943"/>
              </a:xfrm>
              <a:custGeom>
                <a:avLst/>
                <a:gdLst/>
                <a:ahLst/>
                <a:cxnLst/>
                <a:rect l="l" t="t" r="r" b="b"/>
                <a:pathLst>
                  <a:path w="42006" h="9026" extrusionOk="0">
                    <a:moveTo>
                      <a:pt x="3001" y="1"/>
                    </a:moveTo>
                    <a:cubicBezTo>
                      <a:pt x="1346" y="1"/>
                      <a:pt x="0" y="1346"/>
                      <a:pt x="0" y="3013"/>
                    </a:cubicBezTo>
                    <a:cubicBezTo>
                      <a:pt x="0" y="4668"/>
                      <a:pt x="1346" y="6013"/>
                      <a:pt x="3001" y="6013"/>
                    </a:cubicBezTo>
                    <a:lnTo>
                      <a:pt x="39005" y="6013"/>
                    </a:lnTo>
                    <a:cubicBezTo>
                      <a:pt x="39827" y="6013"/>
                      <a:pt x="40577" y="6359"/>
                      <a:pt x="41124" y="6906"/>
                    </a:cubicBezTo>
                    <a:cubicBezTo>
                      <a:pt x="41672" y="7442"/>
                      <a:pt x="42005" y="8192"/>
                      <a:pt x="42005" y="9026"/>
                    </a:cubicBezTo>
                    <a:lnTo>
                      <a:pt x="42005" y="3013"/>
                    </a:lnTo>
                    <a:cubicBezTo>
                      <a:pt x="42005" y="2180"/>
                      <a:pt x="41672" y="1429"/>
                      <a:pt x="41124" y="882"/>
                    </a:cubicBezTo>
                    <a:cubicBezTo>
                      <a:pt x="40577" y="346"/>
                      <a:pt x="39827" y="1"/>
                      <a:pt x="39005"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06" name="Google Shape;406;p20"/>
              <p:cNvSpPr txBox="1"/>
              <p:nvPr/>
            </p:nvSpPr>
            <p:spPr>
              <a:xfrm>
                <a:off x="3265722" y="3955988"/>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900" dirty="0"/>
                  <a:t>Documents </a:t>
                </a:r>
              </a:p>
              <a:p>
                <a:pPr marL="171450" lvl="0" indent="-171450">
                  <a:buFont typeface="Wingdings" panose="05000000000000000000" pitchFamily="2" charset="2"/>
                  <a:buChar char="q"/>
                </a:pPr>
                <a:r>
                  <a:rPr lang="fr-FR" sz="900" dirty="0"/>
                  <a:t>Retour d’expérience</a:t>
                </a:r>
              </a:p>
              <a:p>
                <a:pPr marL="171450" lvl="0" indent="-171450">
                  <a:buFont typeface="Wingdings" panose="05000000000000000000" pitchFamily="2" charset="2"/>
                  <a:buChar char="q"/>
                </a:pPr>
                <a:r>
                  <a:rPr lang="fr-FR" sz="900" dirty="0"/>
                  <a:t>Conclusion sur le projet</a:t>
                </a:r>
              </a:p>
            </p:txBody>
          </p:sp>
          <p:sp>
            <p:nvSpPr>
              <p:cNvPr id="407" name="Google Shape;407;p20"/>
              <p:cNvSpPr txBox="1"/>
              <p:nvPr/>
            </p:nvSpPr>
            <p:spPr>
              <a:xfrm>
                <a:off x="3195450" y="3613247"/>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Février 2026</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08" name="Google Shape;408;p20"/>
            <p:cNvGrpSpPr/>
            <p:nvPr/>
          </p:nvGrpSpPr>
          <p:grpSpPr>
            <a:xfrm>
              <a:off x="2723278" y="2387425"/>
              <a:ext cx="2078594" cy="979041"/>
              <a:chOff x="2723278" y="2387425"/>
              <a:chExt cx="2078594" cy="979041"/>
            </a:xfrm>
          </p:grpSpPr>
          <p:sp>
            <p:nvSpPr>
              <p:cNvPr id="409" name="Google Shape;409;p20"/>
              <p:cNvSpPr/>
              <p:nvPr/>
            </p:nvSpPr>
            <p:spPr>
              <a:xfrm>
                <a:off x="2723278" y="2405547"/>
                <a:ext cx="1980694" cy="960919"/>
              </a:xfrm>
              <a:custGeom>
                <a:avLst/>
                <a:gdLst/>
                <a:ahLst/>
                <a:cxnLst/>
                <a:rect l="l" t="t" r="r" b="b"/>
                <a:pathLst>
                  <a:path w="51793" h="25127" extrusionOk="0">
                    <a:moveTo>
                      <a:pt x="18249" y="1"/>
                    </a:moveTo>
                    <a:cubicBezTo>
                      <a:pt x="16321" y="1"/>
                      <a:pt x="14715" y="1515"/>
                      <a:pt x="14657" y="3431"/>
                    </a:cubicBezTo>
                    <a:lnTo>
                      <a:pt x="14348" y="12599"/>
                    </a:lnTo>
                    <a:cubicBezTo>
                      <a:pt x="14312" y="13708"/>
                      <a:pt x="13396" y="14577"/>
                      <a:pt x="12283" y="14577"/>
                    </a:cubicBezTo>
                    <a:cubicBezTo>
                      <a:pt x="12261" y="14577"/>
                      <a:pt x="12239" y="14576"/>
                      <a:pt x="12216" y="14576"/>
                    </a:cubicBezTo>
                    <a:lnTo>
                      <a:pt x="8871" y="14468"/>
                    </a:lnTo>
                    <a:cubicBezTo>
                      <a:pt x="8121" y="14433"/>
                      <a:pt x="7466" y="14016"/>
                      <a:pt x="7132" y="13397"/>
                    </a:cubicBezTo>
                    <a:cubicBezTo>
                      <a:pt x="6501" y="12301"/>
                      <a:pt x="5334" y="11539"/>
                      <a:pt x="3965" y="11504"/>
                    </a:cubicBezTo>
                    <a:cubicBezTo>
                      <a:pt x="3921" y="11502"/>
                      <a:pt x="3876" y="11501"/>
                      <a:pt x="3832" y="11501"/>
                    </a:cubicBezTo>
                    <a:cubicBezTo>
                      <a:pt x="1807" y="11501"/>
                      <a:pt x="130" y="13084"/>
                      <a:pt x="60" y="15099"/>
                    </a:cubicBezTo>
                    <a:cubicBezTo>
                      <a:pt x="0" y="17159"/>
                      <a:pt x="1632" y="18886"/>
                      <a:pt x="3715" y="18957"/>
                    </a:cubicBezTo>
                    <a:cubicBezTo>
                      <a:pt x="3760" y="18959"/>
                      <a:pt x="3806" y="18959"/>
                      <a:pt x="3850" y="18959"/>
                    </a:cubicBezTo>
                    <a:cubicBezTo>
                      <a:pt x="5164" y="18959"/>
                      <a:pt x="6322" y="18291"/>
                      <a:pt x="7001" y="17266"/>
                    </a:cubicBezTo>
                    <a:cubicBezTo>
                      <a:pt x="7371" y="16700"/>
                      <a:pt x="8021" y="16325"/>
                      <a:pt x="8745" y="16325"/>
                    </a:cubicBezTo>
                    <a:cubicBezTo>
                      <a:pt x="8767" y="16325"/>
                      <a:pt x="8789" y="16325"/>
                      <a:pt x="8811" y="16326"/>
                    </a:cubicBezTo>
                    <a:lnTo>
                      <a:pt x="12157" y="16433"/>
                    </a:lnTo>
                    <a:cubicBezTo>
                      <a:pt x="13300" y="16469"/>
                      <a:pt x="14193" y="17421"/>
                      <a:pt x="14157" y="18540"/>
                    </a:cubicBezTo>
                    <a:lnTo>
                      <a:pt x="14097" y="20481"/>
                    </a:lnTo>
                    <a:cubicBezTo>
                      <a:pt x="14026" y="22434"/>
                      <a:pt x="15586" y="24077"/>
                      <a:pt x="17562" y="24148"/>
                    </a:cubicBezTo>
                    <a:lnTo>
                      <a:pt x="47459" y="25124"/>
                    </a:lnTo>
                    <a:cubicBezTo>
                      <a:pt x="47503" y="25126"/>
                      <a:pt x="47548" y="25127"/>
                      <a:pt x="47592" y="25127"/>
                    </a:cubicBezTo>
                    <a:cubicBezTo>
                      <a:pt x="49520" y="25127"/>
                      <a:pt x="51104" y="23616"/>
                      <a:pt x="51174" y="21695"/>
                    </a:cubicBezTo>
                    <a:lnTo>
                      <a:pt x="51733" y="4658"/>
                    </a:lnTo>
                    <a:cubicBezTo>
                      <a:pt x="51793" y="2693"/>
                      <a:pt x="50245" y="1050"/>
                      <a:pt x="48257" y="991"/>
                    </a:cubicBezTo>
                    <a:lnTo>
                      <a:pt x="18360" y="2"/>
                    </a:lnTo>
                    <a:cubicBezTo>
                      <a:pt x="18323" y="1"/>
                      <a:pt x="18286" y="1"/>
                      <a:pt x="18249"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0" name="Google Shape;410;p20"/>
              <p:cNvSpPr/>
              <p:nvPr/>
            </p:nvSpPr>
            <p:spPr>
              <a:xfrm>
                <a:off x="4624272" y="2643417"/>
                <a:ext cx="177598" cy="256076"/>
              </a:xfrm>
              <a:custGeom>
                <a:avLst/>
                <a:gdLst/>
                <a:ahLst/>
                <a:cxnLst/>
                <a:rect l="l" t="t" r="r" b="b"/>
                <a:pathLst>
                  <a:path w="4644" h="6014" extrusionOk="0">
                    <a:moveTo>
                      <a:pt x="0" y="1"/>
                    </a:moveTo>
                    <a:lnTo>
                      <a:pt x="0" y="6014"/>
                    </a:lnTo>
                    <a:lnTo>
                      <a:pt x="1643" y="6014"/>
                    </a:lnTo>
                    <a:cubicBezTo>
                      <a:pt x="3298" y="6014"/>
                      <a:pt x="4643" y="4668"/>
                      <a:pt x="4643" y="3001"/>
                    </a:cubicBezTo>
                    <a:cubicBezTo>
                      <a:pt x="4643" y="2180"/>
                      <a:pt x="4310" y="1430"/>
                      <a:pt x="3762" y="882"/>
                    </a:cubicBezTo>
                    <a:cubicBezTo>
                      <a:pt x="3215" y="334"/>
                      <a:pt x="2465" y="1"/>
                      <a:pt x="16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1" name="Google Shape;411;p20"/>
              <p:cNvSpPr/>
              <p:nvPr/>
            </p:nvSpPr>
            <p:spPr>
              <a:xfrm>
                <a:off x="2725573" y="2387840"/>
                <a:ext cx="1939698" cy="923442"/>
              </a:xfrm>
              <a:custGeom>
                <a:avLst/>
                <a:gdLst/>
                <a:ahLst/>
                <a:cxnLst/>
                <a:rect l="l" t="t" r="r" b="b"/>
                <a:pathLst>
                  <a:path w="50721" h="24147" extrusionOk="0">
                    <a:moveTo>
                      <a:pt x="17597" y="1"/>
                    </a:moveTo>
                    <a:cubicBezTo>
                      <a:pt x="15633" y="1"/>
                      <a:pt x="14037" y="1585"/>
                      <a:pt x="14037" y="3549"/>
                    </a:cubicBezTo>
                    <a:lnTo>
                      <a:pt x="14037" y="12717"/>
                    </a:lnTo>
                    <a:cubicBezTo>
                      <a:pt x="14037" y="13848"/>
                      <a:pt x="13121" y="14765"/>
                      <a:pt x="11990" y="14765"/>
                    </a:cubicBezTo>
                    <a:lnTo>
                      <a:pt x="8692" y="14765"/>
                    </a:lnTo>
                    <a:cubicBezTo>
                      <a:pt x="7941" y="14765"/>
                      <a:pt x="7287" y="14360"/>
                      <a:pt x="6929" y="13753"/>
                    </a:cubicBezTo>
                    <a:cubicBezTo>
                      <a:pt x="6275" y="12681"/>
                      <a:pt x="5084" y="11955"/>
                      <a:pt x="3739" y="11955"/>
                    </a:cubicBezTo>
                    <a:cubicBezTo>
                      <a:pt x="1679" y="11955"/>
                      <a:pt x="0" y="13634"/>
                      <a:pt x="0" y="15693"/>
                    </a:cubicBezTo>
                    <a:cubicBezTo>
                      <a:pt x="0" y="17753"/>
                      <a:pt x="1679" y="19420"/>
                      <a:pt x="3739" y="19420"/>
                    </a:cubicBezTo>
                    <a:cubicBezTo>
                      <a:pt x="5084" y="19420"/>
                      <a:pt x="6275" y="18706"/>
                      <a:pt x="6929" y="17622"/>
                    </a:cubicBezTo>
                    <a:cubicBezTo>
                      <a:pt x="7287" y="17027"/>
                      <a:pt x="7941" y="16622"/>
                      <a:pt x="8692" y="16622"/>
                    </a:cubicBezTo>
                    <a:lnTo>
                      <a:pt x="11990" y="16622"/>
                    </a:lnTo>
                    <a:cubicBezTo>
                      <a:pt x="13121" y="16622"/>
                      <a:pt x="14037" y="17539"/>
                      <a:pt x="14037" y="18670"/>
                    </a:cubicBezTo>
                    <a:lnTo>
                      <a:pt x="14037" y="20599"/>
                    </a:lnTo>
                    <a:cubicBezTo>
                      <a:pt x="14037" y="22551"/>
                      <a:pt x="15633" y="24147"/>
                      <a:pt x="17597" y="24147"/>
                    </a:cubicBezTo>
                    <a:lnTo>
                      <a:pt x="47173" y="24147"/>
                    </a:lnTo>
                    <a:cubicBezTo>
                      <a:pt x="49137" y="24147"/>
                      <a:pt x="50721" y="22551"/>
                      <a:pt x="50721" y="20599"/>
                    </a:cubicBezTo>
                    <a:lnTo>
                      <a:pt x="50721" y="3549"/>
                    </a:lnTo>
                    <a:cubicBezTo>
                      <a:pt x="50721" y="1585"/>
                      <a:pt x="49137" y="1"/>
                      <a:pt x="47173"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2" name="Google Shape;412;p20"/>
              <p:cNvSpPr/>
              <p:nvPr/>
            </p:nvSpPr>
            <p:spPr>
              <a:xfrm>
                <a:off x="2752419" y="2871873"/>
                <a:ext cx="232247" cy="232247"/>
              </a:xfrm>
              <a:custGeom>
                <a:avLst/>
                <a:gdLst/>
                <a:ahLst/>
                <a:cxnLst/>
                <a:rect l="l" t="t" r="r" b="b"/>
                <a:pathLst>
                  <a:path w="6073" h="6073" extrusionOk="0">
                    <a:moveTo>
                      <a:pt x="3037" y="0"/>
                    </a:moveTo>
                    <a:cubicBezTo>
                      <a:pt x="1358" y="0"/>
                      <a:pt x="0" y="1358"/>
                      <a:pt x="0" y="3036"/>
                    </a:cubicBezTo>
                    <a:cubicBezTo>
                      <a:pt x="0" y="4715"/>
                      <a:pt x="1358" y="6072"/>
                      <a:pt x="3037" y="6072"/>
                    </a:cubicBezTo>
                    <a:cubicBezTo>
                      <a:pt x="4715" y="6072"/>
                      <a:pt x="6073" y="4715"/>
                      <a:pt x="6073" y="3036"/>
                    </a:cubicBezTo>
                    <a:cubicBezTo>
                      <a:pt x="6073" y="1358"/>
                      <a:pt x="4715" y="0"/>
                      <a:pt x="3037" y="0"/>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3" name="Google Shape;413;p20"/>
              <p:cNvSpPr/>
              <p:nvPr/>
            </p:nvSpPr>
            <p:spPr>
              <a:xfrm>
                <a:off x="3195458" y="2417319"/>
                <a:ext cx="1606414" cy="369126"/>
              </a:xfrm>
              <a:custGeom>
                <a:avLst/>
                <a:gdLst/>
                <a:ahLst/>
                <a:cxnLst/>
                <a:rect l="l" t="t" r="r" b="b"/>
                <a:pathLst>
                  <a:path w="42006" h="8669" extrusionOk="0">
                    <a:moveTo>
                      <a:pt x="3001" y="1"/>
                    </a:moveTo>
                    <a:cubicBezTo>
                      <a:pt x="1465" y="1"/>
                      <a:pt x="191" y="1168"/>
                      <a:pt x="12" y="2656"/>
                    </a:cubicBezTo>
                    <a:cubicBezTo>
                      <a:pt x="0" y="2775"/>
                      <a:pt x="0" y="2894"/>
                      <a:pt x="0" y="3013"/>
                    </a:cubicBezTo>
                    <a:cubicBezTo>
                      <a:pt x="0" y="4680"/>
                      <a:pt x="1346" y="6025"/>
                      <a:pt x="3001" y="6025"/>
                    </a:cubicBezTo>
                    <a:lnTo>
                      <a:pt x="39005" y="6025"/>
                    </a:lnTo>
                    <a:cubicBezTo>
                      <a:pt x="39827" y="6025"/>
                      <a:pt x="40589" y="6359"/>
                      <a:pt x="41124" y="6906"/>
                    </a:cubicBezTo>
                    <a:cubicBezTo>
                      <a:pt x="41589" y="7371"/>
                      <a:pt x="41898" y="7990"/>
                      <a:pt x="41982" y="8668"/>
                    </a:cubicBezTo>
                    <a:lnTo>
                      <a:pt x="42005" y="8311"/>
                    </a:lnTo>
                    <a:lnTo>
                      <a:pt x="42005" y="3013"/>
                    </a:lnTo>
                    <a:cubicBezTo>
                      <a:pt x="42005" y="2192"/>
                      <a:pt x="41672" y="1430"/>
                      <a:pt x="41124" y="894"/>
                    </a:cubicBezTo>
                    <a:cubicBezTo>
                      <a:pt x="40589" y="346"/>
                      <a:pt x="39827" y="1"/>
                      <a:pt x="39005"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4" name="Google Shape;414;p20"/>
              <p:cNvSpPr/>
              <p:nvPr/>
            </p:nvSpPr>
            <p:spPr>
              <a:xfrm>
                <a:off x="3195458" y="2387428"/>
                <a:ext cx="1606414" cy="383816"/>
              </a:xfrm>
              <a:custGeom>
                <a:avLst/>
                <a:gdLst/>
                <a:ahLst/>
                <a:cxnLst/>
                <a:rect l="l" t="t" r="r" b="b"/>
                <a:pathLst>
                  <a:path w="42006" h="9014" extrusionOk="0">
                    <a:moveTo>
                      <a:pt x="3001" y="0"/>
                    </a:moveTo>
                    <a:cubicBezTo>
                      <a:pt x="1346" y="0"/>
                      <a:pt x="0" y="1346"/>
                      <a:pt x="0" y="3013"/>
                    </a:cubicBezTo>
                    <a:cubicBezTo>
                      <a:pt x="0" y="4668"/>
                      <a:pt x="1346" y="6013"/>
                      <a:pt x="3001" y="6013"/>
                    </a:cubicBezTo>
                    <a:lnTo>
                      <a:pt x="39005" y="6013"/>
                    </a:lnTo>
                    <a:cubicBezTo>
                      <a:pt x="39827" y="6013"/>
                      <a:pt x="40577" y="6346"/>
                      <a:pt x="41124" y="6894"/>
                    </a:cubicBezTo>
                    <a:cubicBezTo>
                      <a:pt x="41672" y="7442"/>
                      <a:pt x="42005" y="8192"/>
                      <a:pt x="42005" y="9013"/>
                    </a:cubicBezTo>
                    <a:lnTo>
                      <a:pt x="42005" y="3013"/>
                    </a:lnTo>
                    <a:cubicBezTo>
                      <a:pt x="42005" y="2179"/>
                      <a:pt x="41672" y="1429"/>
                      <a:pt x="41124" y="881"/>
                    </a:cubicBezTo>
                    <a:cubicBezTo>
                      <a:pt x="40577" y="334"/>
                      <a:pt x="39827" y="0"/>
                      <a:pt x="39005" y="0"/>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5" name="Google Shape;415;p20"/>
              <p:cNvSpPr txBox="1"/>
              <p:nvPr/>
            </p:nvSpPr>
            <p:spPr>
              <a:xfrm>
                <a:off x="3265722" y="2715750"/>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Maquette 4x4</a:t>
                </a:r>
              </a:p>
              <a:p>
                <a:pPr marL="171450" lvl="0" indent="-171450">
                  <a:buFont typeface="Wingdings" panose="05000000000000000000" pitchFamily="2" charset="2"/>
                  <a:buChar char="q"/>
                </a:pPr>
                <a:r>
                  <a:rPr lang="fr-FR" sz="1000" dirty="0"/>
                  <a:t>Revue d’acceptation</a:t>
                </a:r>
              </a:p>
            </p:txBody>
          </p:sp>
          <p:sp>
            <p:nvSpPr>
              <p:cNvPr id="416" name="Google Shape;416;p20"/>
              <p:cNvSpPr txBox="1"/>
              <p:nvPr/>
            </p:nvSpPr>
            <p:spPr>
              <a:xfrm>
                <a:off x="3195450" y="2387425"/>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mj-lt"/>
                    <a:ea typeface="Fira Sans Extra Condensed Medium"/>
                    <a:cs typeface="Fira Sans Extra Condensed Medium"/>
                    <a:sym typeface="Fira Sans Extra Condensed Medium"/>
                  </a:rPr>
                  <a:t>Septembre 2025</a:t>
                </a:r>
                <a:endParaRPr dirty="0">
                  <a:solidFill>
                    <a:srgbClr val="FFFFFF"/>
                  </a:solidFill>
                  <a:latin typeface="+mj-lt"/>
                  <a:ea typeface="Fira Sans Extra Condensed Medium"/>
                  <a:cs typeface="Fira Sans Extra Condensed Medium"/>
                  <a:sym typeface="Fira Sans Extra Condensed Medium"/>
                </a:endParaRPr>
              </a:p>
            </p:txBody>
          </p:sp>
        </p:grpSp>
        <p:grpSp>
          <p:nvGrpSpPr>
            <p:cNvPr id="417" name="Google Shape;417;p20"/>
            <p:cNvGrpSpPr/>
            <p:nvPr/>
          </p:nvGrpSpPr>
          <p:grpSpPr>
            <a:xfrm>
              <a:off x="2723278" y="1150750"/>
              <a:ext cx="2078594" cy="979497"/>
              <a:chOff x="2723278" y="1150750"/>
              <a:chExt cx="2078594" cy="979497"/>
            </a:xfrm>
          </p:grpSpPr>
          <p:sp>
            <p:nvSpPr>
              <p:cNvPr id="418" name="Google Shape;418;p20"/>
              <p:cNvSpPr/>
              <p:nvPr/>
            </p:nvSpPr>
            <p:spPr>
              <a:xfrm>
                <a:off x="2723278" y="1169328"/>
                <a:ext cx="1980694" cy="960919"/>
              </a:xfrm>
              <a:custGeom>
                <a:avLst/>
                <a:gdLst/>
                <a:ahLst/>
                <a:cxnLst/>
                <a:rect l="l" t="t" r="r" b="b"/>
                <a:pathLst>
                  <a:path w="51793" h="25127" extrusionOk="0">
                    <a:moveTo>
                      <a:pt x="18228" y="1"/>
                    </a:moveTo>
                    <a:cubicBezTo>
                      <a:pt x="16310" y="1"/>
                      <a:pt x="14715" y="1511"/>
                      <a:pt x="14657" y="3432"/>
                    </a:cubicBezTo>
                    <a:lnTo>
                      <a:pt x="14348" y="12588"/>
                    </a:lnTo>
                    <a:cubicBezTo>
                      <a:pt x="14312" y="13697"/>
                      <a:pt x="13396" y="14565"/>
                      <a:pt x="12283" y="14565"/>
                    </a:cubicBezTo>
                    <a:cubicBezTo>
                      <a:pt x="12261" y="14565"/>
                      <a:pt x="12239" y="14565"/>
                      <a:pt x="12216" y="14564"/>
                    </a:cubicBezTo>
                    <a:lnTo>
                      <a:pt x="8871" y="14457"/>
                    </a:lnTo>
                    <a:cubicBezTo>
                      <a:pt x="8121" y="14433"/>
                      <a:pt x="7466" y="14005"/>
                      <a:pt x="7132" y="13397"/>
                    </a:cubicBezTo>
                    <a:cubicBezTo>
                      <a:pt x="6501" y="12302"/>
                      <a:pt x="5334" y="11540"/>
                      <a:pt x="3965" y="11492"/>
                    </a:cubicBezTo>
                    <a:cubicBezTo>
                      <a:pt x="3921" y="11491"/>
                      <a:pt x="3877" y="11490"/>
                      <a:pt x="3833" y="11490"/>
                    </a:cubicBezTo>
                    <a:cubicBezTo>
                      <a:pt x="1808" y="11490"/>
                      <a:pt x="130" y="13084"/>
                      <a:pt x="60" y="15100"/>
                    </a:cubicBezTo>
                    <a:cubicBezTo>
                      <a:pt x="0" y="17160"/>
                      <a:pt x="1632" y="18886"/>
                      <a:pt x="3715" y="18958"/>
                    </a:cubicBezTo>
                    <a:cubicBezTo>
                      <a:pt x="3750" y="18959"/>
                      <a:pt x="3784" y="18959"/>
                      <a:pt x="3818" y="18959"/>
                    </a:cubicBezTo>
                    <a:cubicBezTo>
                      <a:pt x="5145" y="18959"/>
                      <a:pt x="6317" y="18288"/>
                      <a:pt x="7001" y="17267"/>
                    </a:cubicBezTo>
                    <a:cubicBezTo>
                      <a:pt x="7371" y="16690"/>
                      <a:pt x="8020" y="16325"/>
                      <a:pt x="8743" y="16325"/>
                    </a:cubicBezTo>
                    <a:cubicBezTo>
                      <a:pt x="8765" y="16325"/>
                      <a:pt x="8788" y="16326"/>
                      <a:pt x="8811" y="16326"/>
                    </a:cubicBezTo>
                    <a:lnTo>
                      <a:pt x="12157" y="16434"/>
                    </a:lnTo>
                    <a:cubicBezTo>
                      <a:pt x="13300" y="16469"/>
                      <a:pt x="14193" y="17410"/>
                      <a:pt x="14157" y="18541"/>
                    </a:cubicBezTo>
                    <a:lnTo>
                      <a:pt x="14097" y="20470"/>
                    </a:lnTo>
                    <a:cubicBezTo>
                      <a:pt x="14026" y="22434"/>
                      <a:pt x="15586" y="24077"/>
                      <a:pt x="17562" y="24137"/>
                    </a:cubicBezTo>
                    <a:lnTo>
                      <a:pt x="47459" y="25125"/>
                    </a:lnTo>
                    <a:cubicBezTo>
                      <a:pt x="47496" y="25126"/>
                      <a:pt x="47533" y="25127"/>
                      <a:pt x="47570" y="25127"/>
                    </a:cubicBezTo>
                    <a:cubicBezTo>
                      <a:pt x="49509" y="25127"/>
                      <a:pt x="51103" y="23612"/>
                      <a:pt x="51174" y="21696"/>
                    </a:cubicBezTo>
                    <a:lnTo>
                      <a:pt x="51733" y="4646"/>
                    </a:lnTo>
                    <a:cubicBezTo>
                      <a:pt x="51793" y="2694"/>
                      <a:pt x="50245" y="1051"/>
                      <a:pt x="48257" y="979"/>
                    </a:cubicBezTo>
                    <a:lnTo>
                      <a:pt x="18360" y="3"/>
                    </a:lnTo>
                    <a:cubicBezTo>
                      <a:pt x="18316" y="1"/>
                      <a:pt x="18271" y="1"/>
                      <a:pt x="18228"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19" name="Google Shape;419;p20"/>
              <p:cNvSpPr/>
              <p:nvPr/>
            </p:nvSpPr>
            <p:spPr>
              <a:xfrm>
                <a:off x="4624272" y="1406505"/>
                <a:ext cx="177598" cy="256316"/>
              </a:xfrm>
              <a:custGeom>
                <a:avLst/>
                <a:gdLst/>
                <a:ahLst/>
                <a:cxnLst/>
                <a:rect l="l" t="t" r="r" b="b"/>
                <a:pathLst>
                  <a:path w="4644" h="6026" extrusionOk="0">
                    <a:moveTo>
                      <a:pt x="0" y="1"/>
                    </a:moveTo>
                    <a:lnTo>
                      <a:pt x="0" y="6025"/>
                    </a:lnTo>
                    <a:lnTo>
                      <a:pt x="1643" y="6025"/>
                    </a:lnTo>
                    <a:cubicBezTo>
                      <a:pt x="3298" y="6025"/>
                      <a:pt x="4643" y="4668"/>
                      <a:pt x="4643" y="3013"/>
                    </a:cubicBezTo>
                    <a:cubicBezTo>
                      <a:pt x="4643" y="2179"/>
                      <a:pt x="4310" y="1429"/>
                      <a:pt x="3762" y="894"/>
                    </a:cubicBezTo>
                    <a:cubicBezTo>
                      <a:pt x="3215" y="346"/>
                      <a:pt x="2465" y="1"/>
                      <a:pt x="16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0" name="Google Shape;420;p20"/>
              <p:cNvSpPr/>
              <p:nvPr/>
            </p:nvSpPr>
            <p:spPr>
              <a:xfrm>
                <a:off x="2725573" y="1151201"/>
                <a:ext cx="1939698" cy="923901"/>
              </a:xfrm>
              <a:custGeom>
                <a:avLst/>
                <a:gdLst/>
                <a:ahLst/>
                <a:cxnLst/>
                <a:rect l="l" t="t" r="r" b="b"/>
                <a:pathLst>
                  <a:path w="50721" h="24159" extrusionOk="0">
                    <a:moveTo>
                      <a:pt x="17597" y="1"/>
                    </a:moveTo>
                    <a:cubicBezTo>
                      <a:pt x="15633" y="1"/>
                      <a:pt x="14037" y="1596"/>
                      <a:pt x="14037" y="3561"/>
                    </a:cubicBezTo>
                    <a:lnTo>
                      <a:pt x="14037" y="12717"/>
                    </a:lnTo>
                    <a:cubicBezTo>
                      <a:pt x="14037" y="13848"/>
                      <a:pt x="13121" y="14764"/>
                      <a:pt x="11990" y="14764"/>
                    </a:cubicBezTo>
                    <a:lnTo>
                      <a:pt x="8692" y="14764"/>
                    </a:lnTo>
                    <a:cubicBezTo>
                      <a:pt x="7941" y="14764"/>
                      <a:pt x="7287" y="14360"/>
                      <a:pt x="6929" y="13764"/>
                    </a:cubicBezTo>
                    <a:cubicBezTo>
                      <a:pt x="6275" y="12681"/>
                      <a:pt x="5084" y="11966"/>
                      <a:pt x="3739" y="11966"/>
                    </a:cubicBezTo>
                    <a:cubicBezTo>
                      <a:pt x="1679" y="11966"/>
                      <a:pt x="0" y="13633"/>
                      <a:pt x="0" y="15693"/>
                    </a:cubicBezTo>
                    <a:cubicBezTo>
                      <a:pt x="0" y="17753"/>
                      <a:pt x="1679" y="19432"/>
                      <a:pt x="3739" y="19432"/>
                    </a:cubicBezTo>
                    <a:cubicBezTo>
                      <a:pt x="5084" y="19432"/>
                      <a:pt x="6275" y="18705"/>
                      <a:pt x="6929" y="17634"/>
                    </a:cubicBezTo>
                    <a:cubicBezTo>
                      <a:pt x="7287" y="17027"/>
                      <a:pt x="7941" y="16634"/>
                      <a:pt x="8692" y="16634"/>
                    </a:cubicBezTo>
                    <a:lnTo>
                      <a:pt x="11990" y="16634"/>
                    </a:lnTo>
                    <a:cubicBezTo>
                      <a:pt x="13121" y="16634"/>
                      <a:pt x="14037" y="17539"/>
                      <a:pt x="14037" y="18670"/>
                    </a:cubicBezTo>
                    <a:lnTo>
                      <a:pt x="14037" y="20598"/>
                    </a:lnTo>
                    <a:cubicBezTo>
                      <a:pt x="14037" y="22563"/>
                      <a:pt x="15633" y="24158"/>
                      <a:pt x="17597" y="24158"/>
                    </a:cubicBezTo>
                    <a:lnTo>
                      <a:pt x="47173" y="24158"/>
                    </a:lnTo>
                    <a:cubicBezTo>
                      <a:pt x="49137" y="24158"/>
                      <a:pt x="50721" y="22563"/>
                      <a:pt x="50721" y="20598"/>
                    </a:cubicBezTo>
                    <a:lnTo>
                      <a:pt x="50721" y="3561"/>
                    </a:lnTo>
                    <a:cubicBezTo>
                      <a:pt x="50721" y="1596"/>
                      <a:pt x="49137" y="1"/>
                      <a:pt x="47173"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1" name="Google Shape;421;p20"/>
              <p:cNvSpPr/>
              <p:nvPr/>
            </p:nvSpPr>
            <p:spPr>
              <a:xfrm>
                <a:off x="2752419" y="1635195"/>
                <a:ext cx="232247" cy="232285"/>
              </a:xfrm>
              <a:custGeom>
                <a:avLst/>
                <a:gdLst/>
                <a:ahLst/>
                <a:cxnLst/>
                <a:rect l="l" t="t" r="r" b="b"/>
                <a:pathLst>
                  <a:path w="6073" h="6074"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2" name="Google Shape;422;p20"/>
              <p:cNvSpPr/>
              <p:nvPr/>
            </p:nvSpPr>
            <p:spPr>
              <a:xfrm>
                <a:off x="3195458" y="1181162"/>
                <a:ext cx="1606414" cy="368736"/>
              </a:xfrm>
              <a:custGeom>
                <a:avLst/>
                <a:gdLst/>
                <a:ahLst/>
                <a:cxnLst/>
                <a:rect l="l" t="t" r="r" b="b"/>
                <a:pathLst>
                  <a:path w="42006" h="8669" extrusionOk="0">
                    <a:moveTo>
                      <a:pt x="3001" y="0"/>
                    </a:moveTo>
                    <a:cubicBezTo>
                      <a:pt x="1465" y="0"/>
                      <a:pt x="191" y="1155"/>
                      <a:pt x="12" y="2655"/>
                    </a:cubicBezTo>
                    <a:cubicBezTo>
                      <a:pt x="0" y="2775"/>
                      <a:pt x="0" y="2894"/>
                      <a:pt x="0" y="3013"/>
                    </a:cubicBezTo>
                    <a:cubicBezTo>
                      <a:pt x="0" y="4668"/>
                      <a:pt x="1346" y="6013"/>
                      <a:pt x="3001" y="6013"/>
                    </a:cubicBezTo>
                    <a:lnTo>
                      <a:pt x="39005" y="6013"/>
                    </a:lnTo>
                    <a:cubicBezTo>
                      <a:pt x="39827" y="6013"/>
                      <a:pt x="40589" y="6358"/>
                      <a:pt x="41124" y="6894"/>
                    </a:cubicBezTo>
                    <a:cubicBezTo>
                      <a:pt x="41589" y="7358"/>
                      <a:pt x="41898" y="7978"/>
                      <a:pt x="41982" y="8668"/>
                    </a:cubicBezTo>
                    <a:lnTo>
                      <a:pt x="42005" y="8311"/>
                    </a:lnTo>
                    <a:lnTo>
                      <a:pt x="42005" y="3013"/>
                    </a:lnTo>
                    <a:cubicBezTo>
                      <a:pt x="42005" y="2179"/>
                      <a:pt x="41672" y="1429"/>
                      <a:pt x="41124" y="881"/>
                    </a:cubicBezTo>
                    <a:cubicBezTo>
                      <a:pt x="40589" y="346"/>
                      <a:pt x="39827" y="0"/>
                      <a:pt x="39005"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3" name="Google Shape;423;p20"/>
              <p:cNvSpPr/>
              <p:nvPr/>
            </p:nvSpPr>
            <p:spPr>
              <a:xfrm>
                <a:off x="3195458" y="1150750"/>
                <a:ext cx="1606414" cy="383921"/>
              </a:xfrm>
              <a:custGeom>
                <a:avLst/>
                <a:gdLst/>
                <a:ahLst/>
                <a:cxnLst/>
                <a:rect l="l" t="t" r="r" b="b"/>
                <a:pathLst>
                  <a:path w="42006" h="9026" extrusionOk="0">
                    <a:moveTo>
                      <a:pt x="3001" y="1"/>
                    </a:moveTo>
                    <a:cubicBezTo>
                      <a:pt x="1346" y="1"/>
                      <a:pt x="0" y="1346"/>
                      <a:pt x="0" y="3013"/>
                    </a:cubicBezTo>
                    <a:cubicBezTo>
                      <a:pt x="0" y="4668"/>
                      <a:pt x="1346" y="6014"/>
                      <a:pt x="3001" y="6014"/>
                    </a:cubicBezTo>
                    <a:lnTo>
                      <a:pt x="39005" y="6014"/>
                    </a:lnTo>
                    <a:cubicBezTo>
                      <a:pt x="39827" y="6014"/>
                      <a:pt x="40577" y="6359"/>
                      <a:pt x="41124" y="6907"/>
                    </a:cubicBezTo>
                    <a:cubicBezTo>
                      <a:pt x="41672" y="7442"/>
                      <a:pt x="42005" y="8192"/>
                      <a:pt x="42005" y="9026"/>
                    </a:cubicBezTo>
                    <a:lnTo>
                      <a:pt x="42005" y="3013"/>
                    </a:lnTo>
                    <a:cubicBezTo>
                      <a:pt x="42005" y="2180"/>
                      <a:pt x="41672" y="1430"/>
                      <a:pt x="41124" y="882"/>
                    </a:cubicBezTo>
                    <a:cubicBezTo>
                      <a:pt x="40577" y="346"/>
                      <a:pt x="39827" y="1"/>
                      <a:pt x="39005" y="1"/>
                    </a:cubicBezTo>
                    <a:close/>
                  </a:path>
                </a:pathLst>
              </a:custGeom>
              <a:solidFill>
                <a:schemeClr val="bg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4" name="Google Shape;424;p20"/>
              <p:cNvSpPr txBox="1"/>
              <p:nvPr/>
            </p:nvSpPr>
            <p:spPr>
              <a:xfrm>
                <a:off x="3265722" y="1424357"/>
                <a:ext cx="1390200" cy="668452"/>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Validation du projet </a:t>
                </a:r>
              </a:p>
              <a:p>
                <a:pPr marL="171450" lvl="0" indent="-171450">
                  <a:buFont typeface="Wingdings" panose="05000000000000000000" pitchFamily="2" charset="2"/>
                  <a:buChar char="q"/>
                </a:pPr>
                <a:r>
                  <a:rPr lang="fr-FR" sz="1000" dirty="0"/>
                  <a:t>Financement</a:t>
                </a:r>
              </a:p>
            </p:txBody>
          </p:sp>
          <p:sp>
            <p:nvSpPr>
              <p:cNvPr id="425" name="Google Shape;425;p20"/>
              <p:cNvSpPr txBox="1"/>
              <p:nvPr/>
            </p:nvSpPr>
            <p:spPr>
              <a:xfrm>
                <a:off x="3195450" y="1150750"/>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Mai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26" name="Google Shape;426;p20"/>
            <p:cNvGrpSpPr/>
            <p:nvPr/>
          </p:nvGrpSpPr>
          <p:grpSpPr>
            <a:xfrm>
              <a:off x="933838" y="532900"/>
              <a:ext cx="2079971" cy="979046"/>
              <a:chOff x="933838" y="532900"/>
              <a:chExt cx="2079971" cy="979046"/>
            </a:xfrm>
          </p:grpSpPr>
          <p:sp>
            <p:nvSpPr>
              <p:cNvPr id="427" name="Google Shape;427;p20"/>
              <p:cNvSpPr/>
              <p:nvPr/>
            </p:nvSpPr>
            <p:spPr>
              <a:xfrm>
                <a:off x="1033115" y="551027"/>
                <a:ext cx="1980694" cy="960919"/>
              </a:xfrm>
              <a:custGeom>
                <a:avLst/>
                <a:gdLst/>
                <a:ahLst/>
                <a:cxnLst/>
                <a:rect l="l" t="t" r="r" b="b"/>
                <a:pathLst>
                  <a:path w="51793" h="25127" extrusionOk="0">
                    <a:moveTo>
                      <a:pt x="33544" y="1"/>
                    </a:moveTo>
                    <a:cubicBezTo>
                      <a:pt x="33507" y="1"/>
                      <a:pt x="33470" y="1"/>
                      <a:pt x="33433" y="2"/>
                    </a:cubicBezTo>
                    <a:lnTo>
                      <a:pt x="3537" y="990"/>
                    </a:lnTo>
                    <a:cubicBezTo>
                      <a:pt x="1548" y="1050"/>
                      <a:pt x="0" y="2693"/>
                      <a:pt x="60" y="4658"/>
                    </a:cubicBezTo>
                    <a:lnTo>
                      <a:pt x="620" y="21695"/>
                    </a:lnTo>
                    <a:cubicBezTo>
                      <a:pt x="690" y="23611"/>
                      <a:pt x="2284" y="25126"/>
                      <a:pt x="4211" y="25126"/>
                    </a:cubicBezTo>
                    <a:cubicBezTo>
                      <a:pt x="4248" y="25126"/>
                      <a:pt x="4285" y="25126"/>
                      <a:pt x="4322" y="25124"/>
                    </a:cubicBezTo>
                    <a:lnTo>
                      <a:pt x="34231" y="24136"/>
                    </a:lnTo>
                    <a:cubicBezTo>
                      <a:pt x="36207" y="24077"/>
                      <a:pt x="37767" y="22434"/>
                      <a:pt x="37696" y="20469"/>
                    </a:cubicBezTo>
                    <a:lnTo>
                      <a:pt x="37636" y="18540"/>
                    </a:lnTo>
                    <a:cubicBezTo>
                      <a:pt x="37600" y="17409"/>
                      <a:pt x="38493" y="16469"/>
                      <a:pt x="39636" y="16433"/>
                    </a:cubicBezTo>
                    <a:lnTo>
                      <a:pt x="42982" y="16326"/>
                    </a:lnTo>
                    <a:cubicBezTo>
                      <a:pt x="43004" y="16325"/>
                      <a:pt x="43026" y="16325"/>
                      <a:pt x="43049" y="16325"/>
                    </a:cubicBezTo>
                    <a:cubicBezTo>
                      <a:pt x="43772" y="16325"/>
                      <a:pt x="44422" y="16700"/>
                      <a:pt x="44792" y="17266"/>
                    </a:cubicBezTo>
                    <a:cubicBezTo>
                      <a:pt x="45460" y="18291"/>
                      <a:pt x="46628" y="18959"/>
                      <a:pt x="47943" y="18959"/>
                    </a:cubicBezTo>
                    <a:cubicBezTo>
                      <a:pt x="47988" y="18959"/>
                      <a:pt x="48033" y="18959"/>
                      <a:pt x="48078" y="18957"/>
                    </a:cubicBezTo>
                    <a:cubicBezTo>
                      <a:pt x="50162" y="18886"/>
                      <a:pt x="51793" y="17159"/>
                      <a:pt x="51721" y="15099"/>
                    </a:cubicBezTo>
                    <a:cubicBezTo>
                      <a:pt x="51663" y="13077"/>
                      <a:pt x="49974" y="11490"/>
                      <a:pt x="47940" y="11490"/>
                    </a:cubicBezTo>
                    <a:cubicBezTo>
                      <a:pt x="47903" y="11490"/>
                      <a:pt x="47865" y="11491"/>
                      <a:pt x="47828" y="11492"/>
                    </a:cubicBezTo>
                    <a:cubicBezTo>
                      <a:pt x="46459" y="11539"/>
                      <a:pt x="45292" y="12301"/>
                      <a:pt x="44661" y="13397"/>
                    </a:cubicBezTo>
                    <a:cubicBezTo>
                      <a:pt x="44327" y="14004"/>
                      <a:pt x="43673" y="14433"/>
                      <a:pt x="42911" y="14456"/>
                    </a:cubicBezTo>
                    <a:lnTo>
                      <a:pt x="39577" y="14575"/>
                    </a:lnTo>
                    <a:cubicBezTo>
                      <a:pt x="39555" y="14576"/>
                      <a:pt x="39533" y="14577"/>
                      <a:pt x="39511" y="14577"/>
                    </a:cubicBezTo>
                    <a:cubicBezTo>
                      <a:pt x="38397" y="14577"/>
                      <a:pt x="37480" y="13697"/>
                      <a:pt x="37434" y="12599"/>
                    </a:cubicBezTo>
                    <a:lnTo>
                      <a:pt x="37136" y="3431"/>
                    </a:lnTo>
                    <a:cubicBezTo>
                      <a:pt x="37078" y="1515"/>
                      <a:pt x="35472" y="1"/>
                      <a:pt x="33544"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8" name="Google Shape;428;p20"/>
              <p:cNvSpPr/>
              <p:nvPr/>
            </p:nvSpPr>
            <p:spPr>
              <a:xfrm>
                <a:off x="933838" y="788897"/>
                <a:ext cx="177598" cy="256076"/>
              </a:xfrm>
              <a:custGeom>
                <a:avLst/>
                <a:gdLst/>
                <a:ahLst/>
                <a:cxnLst/>
                <a:rect l="l" t="t" r="r" b="b"/>
                <a:pathLst>
                  <a:path w="4644" h="6014" extrusionOk="0">
                    <a:moveTo>
                      <a:pt x="3001" y="1"/>
                    </a:moveTo>
                    <a:cubicBezTo>
                      <a:pt x="2168" y="1"/>
                      <a:pt x="1417" y="334"/>
                      <a:pt x="882" y="882"/>
                    </a:cubicBezTo>
                    <a:cubicBezTo>
                      <a:pt x="334" y="1418"/>
                      <a:pt x="1" y="2180"/>
                      <a:pt x="1" y="3001"/>
                    </a:cubicBezTo>
                    <a:cubicBezTo>
                      <a:pt x="1" y="4668"/>
                      <a:pt x="1346" y="6014"/>
                      <a:pt x="3001" y="6014"/>
                    </a:cubicBezTo>
                    <a:lnTo>
                      <a:pt x="4644" y="6014"/>
                    </a:lnTo>
                    <a:lnTo>
                      <a:pt x="4644"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29" name="Google Shape;429;p20"/>
              <p:cNvSpPr/>
              <p:nvPr/>
            </p:nvSpPr>
            <p:spPr>
              <a:xfrm>
                <a:off x="1071816" y="532900"/>
                <a:ext cx="1939277" cy="923862"/>
              </a:xfrm>
              <a:custGeom>
                <a:avLst/>
                <a:gdLst/>
                <a:ahLst/>
                <a:cxnLst/>
                <a:rect l="l" t="t" r="r" b="b"/>
                <a:pathLst>
                  <a:path w="50710" h="24158" extrusionOk="0">
                    <a:moveTo>
                      <a:pt x="3549" y="0"/>
                    </a:moveTo>
                    <a:cubicBezTo>
                      <a:pt x="1584" y="0"/>
                      <a:pt x="1" y="1595"/>
                      <a:pt x="1" y="3560"/>
                    </a:cubicBezTo>
                    <a:lnTo>
                      <a:pt x="1" y="20610"/>
                    </a:lnTo>
                    <a:cubicBezTo>
                      <a:pt x="1" y="22562"/>
                      <a:pt x="1584" y="24158"/>
                      <a:pt x="3549" y="24158"/>
                    </a:cubicBezTo>
                    <a:lnTo>
                      <a:pt x="33124" y="24158"/>
                    </a:lnTo>
                    <a:cubicBezTo>
                      <a:pt x="35088" y="24158"/>
                      <a:pt x="36684" y="22562"/>
                      <a:pt x="36684" y="20610"/>
                    </a:cubicBezTo>
                    <a:lnTo>
                      <a:pt x="36684" y="18669"/>
                    </a:lnTo>
                    <a:cubicBezTo>
                      <a:pt x="36684" y="17550"/>
                      <a:pt x="37600" y="16633"/>
                      <a:pt x="38720" y="16633"/>
                    </a:cubicBezTo>
                    <a:lnTo>
                      <a:pt x="42030" y="16633"/>
                    </a:lnTo>
                    <a:cubicBezTo>
                      <a:pt x="42780" y="16633"/>
                      <a:pt x="43435" y="17038"/>
                      <a:pt x="43792" y="17633"/>
                    </a:cubicBezTo>
                    <a:cubicBezTo>
                      <a:pt x="44447" y="18705"/>
                      <a:pt x="45625" y="19431"/>
                      <a:pt x="46983" y="19431"/>
                    </a:cubicBezTo>
                    <a:cubicBezTo>
                      <a:pt x="49042" y="19431"/>
                      <a:pt x="50709" y="17752"/>
                      <a:pt x="50709" y="15692"/>
                    </a:cubicBezTo>
                    <a:cubicBezTo>
                      <a:pt x="50709" y="13633"/>
                      <a:pt x="49042" y="11966"/>
                      <a:pt x="46983" y="11966"/>
                    </a:cubicBezTo>
                    <a:cubicBezTo>
                      <a:pt x="45625" y="11966"/>
                      <a:pt x="44447" y="12692"/>
                      <a:pt x="43792" y="13764"/>
                    </a:cubicBezTo>
                    <a:cubicBezTo>
                      <a:pt x="43435" y="14359"/>
                      <a:pt x="42780" y="14764"/>
                      <a:pt x="42030" y="14764"/>
                    </a:cubicBezTo>
                    <a:lnTo>
                      <a:pt x="38720" y="14764"/>
                    </a:lnTo>
                    <a:cubicBezTo>
                      <a:pt x="37600" y="14764"/>
                      <a:pt x="36684" y="13847"/>
                      <a:pt x="36684" y="12728"/>
                    </a:cubicBezTo>
                    <a:lnTo>
                      <a:pt x="36684" y="3560"/>
                    </a:lnTo>
                    <a:cubicBezTo>
                      <a:pt x="36684" y="1595"/>
                      <a:pt x="35088" y="0"/>
                      <a:pt x="33124"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30" name="Google Shape;430;p20"/>
              <p:cNvSpPr/>
              <p:nvPr/>
            </p:nvSpPr>
            <p:spPr>
              <a:xfrm>
                <a:off x="2752419" y="1016894"/>
                <a:ext cx="232247" cy="232706"/>
              </a:xfrm>
              <a:custGeom>
                <a:avLst/>
                <a:gdLst/>
                <a:ahLst/>
                <a:cxnLst/>
                <a:rect l="l" t="t" r="r" b="b"/>
                <a:pathLst>
                  <a:path w="6073" h="6085" extrusionOk="0">
                    <a:moveTo>
                      <a:pt x="3037" y="0"/>
                    </a:moveTo>
                    <a:cubicBezTo>
                      <a:pt x="1358" y="0"/>
                      <a:pt x="0" y="1370"/>
                      <a:pt x="0" y="3036"/>
                    </a:cubicBezTo>
                    <a:cubicBezTo>
                      <a:pt x="0" y="4715"/>
                      <a:pt x="1358" y="6084"/>
                      <a:pt x="3037" y="6084"/>
                    </a:cubicBezTo>
                    <a:cubicBezTo>
                      <a:pt x="4715" y="6084"/>
                      <a:pt x="6073" y="4715"/>
                      <a:pt x="6073" y="3036"/>
                    </a:cubicBezTo>
                    <a:cubicBezTo>
                      <a:pt x="6073" y="1370"/>
                      <a:pt x="4715" y="0"/>
                      <a:pt x="3037"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1" name="Google Shape;431;p20"/>
              <p:cNvSpPr/>
              <p:nvPr/>
            </p:nvSpPr>
            <p:spPr>
              <a:xfrm>
                <a:off x="935214" y="562799"/>
                <a:ext cx="1606414" cy="369126"/>
              </a:xfrm>
              <a:custGeom>
                <a:avLst/>
                <a:gdLst/>
                <a:ahLst/>
                <a:cxnLst/>
                <a:rect l="l" t="t" r="r" b="b"/>
                <a:pathLst>
                  <a:path w="42006" h="8669" extrusionOk="0">
                    <a:moveTo>
                      <a:pt x="3001" y="1"/>
                    </a:moveTo>
                    <a:cubicBezTo>
                      <a:pt x="2168" y="1"/>
                      <a:pt x="1417" y="346"/>
                      <a:pt x="882" y="882"/>
                    </a:cubicBezTo>
                    <a:cubicBezTo>
                      <a:pt x="334" y="1429"/>
                      <a:pt x="1" y="2180"/>
                      <a:pt x="1" y="3013"/>
                    </a:cubicBezTo>
                    <a:lnTo>
                      <a:pt x="1" y="8311"/>
                    </a:lnTo>
                    <a:lnTo>
                      <a:pt x="24" y="8668"/>
                    </a:lnTo>
                    <a:cubicBezTo>
                      <a:pt x="108" y="7978"/>
                      <a:pt x="417" y="7371"/>
                      <a:pt x="882" y="6894"/>
                    </a:cubicBezTo>
                    <a:cubicBezTo>
                      <a:pt x="1417" y="6359"/>
                      <a:pt x="2168" y="6013"/>
                      <a:pt x="3001" y="6013"/>
                    </a:cubicBezTo>
                    <a:lnTo>
                      <a:pt x="39006" y="6013"/>
                    </a:lnTo>
                    <a:cubicBezTo>
                      <a:pt x="40660" y="6013"/>
                      <a:pt x="42006" y="4668"/>
                      <a:pt x="42006" y="3013"/>
                    </a:cubicBezTo>
                    <a:cubicBezTo>
                      <a:pt x="42006" y="2894"/>
                      <a:pt x="42006" y="2775"/>
                      <a:pt x="41982" y="2656"/>
                    </a:cubicBezTo>
                    <a:cubicBezTo>
                      <a:pt x="41815" y="1168"/>
                      <a:pt x="40541" y="1"/>
                      <a:pt x="39006" y="1"/>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2" name="Google Shape;432;p20"/>
              <p:cNvSpPr/>
              <p:nvPr/>
            </p:nvSpPr>
            <p:spPr>
              <a:xfrm>
                <a:off x="935214" y="532909"/>
                <a:ext cx="1606414" cy="383816"/>
              </a:xfrm>
              <a:custGeom>
                <a:avLst/>
                <a:gdLst/>
                <a:ahLst/>
                <a:cxnLst/>
                <a:rect l="l" t="t" r="r" b="b"/>
                <a:pathLst>
                  <a:path w="42006" h="9014" extrusionOk="0">
                    <a:moveTo>
                      <a:pt x="3001" y="0"/>
                    </a:moveTo>
                    <a:cubicBezTo>
                      <a:pt x="2168" y="0"/>
                      <a:pt x="1417" y="334"/>
                      <a:pt x="882" y="881"/>
                    </a:cubicBezTo>
                    <a:cubicBezTo>
                      <a:pt x="334" y="1417"/>
                      <a:pt x="1" y="2167"/>
                      <a:pt x="1" y="3001"/>
                    </a:cubicBezTo>
                    <a:lnTo>
                      <a:pt x="1" y="9013"/>
                    </a:lnTo>
                    <a:cubicBezTo>
                      <a:pt x="1" y="8192"/>
                      <a:pt x="334" y="7430"/>
                      <a:pt x="882" y="6894"/>
                    </a:cubicBezTo>
                    <a:cubicBezTo>
                      <a:pt x="1417" y="6346"/>
                      <a:pt x="2168" y="6013"/>
                      <a:pt x="3001" y="6013"/>
                    </a:cubicBezTo>
                    <a:lnTo>
                      <a:pt x="39006" y="6013"/>
                    </a:lnTo>
                    <a:cubicBezTo>
                      <a:pt x="40660" y="6013"/>
                      <a:pt x="42006" y="4667"/>
                      <a:pt x="42006" y="3001"/>
                    </a:cubicBezTo>
                    <a:cubicBezTo>
                      <a:pt x="42006" y="1346"/>
                      <a:pt x="40660" y="0"/>
                      <a:pt x="39006"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j-lt"/>
                  <a:ea typeface="Fira Sans Extra Condensed"/>
                  <a:cs typeface="Fira Sans Extra Condensed"/>
                  <a:sym typeface="Fira Sans Extra Condensed"/>
                </a:endParaRPr>
              </a:p>
            </p:txBody>
          </p:sp>
          <p:sp>
            <p:nvSpPr>
              <p:cNvPr id="433" name="Google Shape;433;p20"/>
              <p:cNvSpPr txBox="1"/>
              <p:nvPr/>
            </p:nvSpPr>
            <p:spPr>
              <a:xfrm>
                <a:off x="1081172" y="857225"/>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ü"/>
                </a:pPr>
                <a:r>
                  <a:rPr lang="fr-FR" sz="900" dirty="0">
                    <a:latin typeface="+mj-lt"/>
                  </a:rPr>
                  <a:t>Gestion de projet</a:t>
                </a:r>
              </a:p>
              <a:p>
                <a:pPr marL="171450" lvl="0" indent="-171450">
                  <a:buFont typeface="Wingdings" panose="05000000000000000000" pitchFamily="2" charset="2"/>
                  <a:buChar char="ü"/>
                </a:pPr>
                <a:r>
                  <a:rPr lang="fr-FR" sz="900" dirty="0">
                    <a:latin typeface="+mj-lt"/>
                  </a:rPr>
                  <a:t>Analyse préliminaire</a:t>
                </a:r>
              </a:p>
            </p:txBody>
          </p:sp>
          <p:sp>
            <p:nvSpPr>
              <p:cNvPr id="434" name="Google Shape;434;p20"/>
              <p:cNvSpPr txBox="1"/>
              <p:nvPr/>
            </p:nvSpPr>
            <p:spPr>
              <a:xfrm>
                <a:off x="1071825" y="532900"/>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Février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35" name="Google Shape;435;p20"/>
            <p:cNvGrpSpPr/>
            <p:nvPr/>
          </p:nvGrpSpPr>
          <p:grpSpPr>
            <a:xfrm>
              <a:off x="933838" y="1769089"/>
              <a:ext cx="2079971" cy="979077"/>
              <a:chOff x="933838" y="1769089"/>
              <a:chExt cx="2079971" cy="979077"/>
            </a:xfrm>
          </p:grpSpPr>
          <p:sp>
            <p:nvSpPr>
              <p:cNvPr id="436" name="Google Shape;436;p20"/>
              <p:cNvSpPr/>
              <p:nvPr/>
            </p:nvSpPr>
            <p:spPr>
              <a:xfrm>
                <a:off x="1033115" y="1787667"/>
                <a:ext cx="1980694" cy="960499"/>
              </a:xfrm>
              <a:custGeom>
                <a:avLst/>
                <a:gdLst/>
                <a:ahLst/>
                <a:cxnLst/>
                <a:rect l="l" t="t" r="r" b="b"/>
                <a:pathLst>
                  <a:path w="51793" h="25116" extrusionOk="0">
                    <a:moveTo>
                      <a:pt x="33566" y="0"/>
                    </a:moveTo>
                    <a:cubicBezTo>
                      <a:pt x="33522" y="0"/>
                      <a:pt x="33478" y="1"/>
                      <a:pt x="33433" y="3"/>
                    </a:cubicBezTo>
                    <a:lnTo>
                      <a:pt x="3537" y="979"/>
                    </a:lnTo>
                    <a:cubicBezTo>
                      <a:pt x="1548" y="1050"/>
                      <a:pt x="0" y="2693"/>
                      <a:pt x="60" y="4646"/>
                    </a:cubicBezTo>
                    <a:lnTo>
                      <a:pt x="620" y="21684"/>
                    </a:lnTo>
                    <a:cubicBezTo>
                      <a:pt x="689" y="23604"/>
                      <a:pt x="2273" y="25115"/>
                      <a:pt x="4190" y="25115"/>
                    </a:cubicBezTo>
                    <a:cubicBezTo>
                      <a:pt x="4234" y="25115"/>
                      <a:pt x="4278" y="25114"/>
                      <a:pt x="4322" y="25113"/>
                    </a:cubicBezTo>
                    <a:lnTo>
                      <a:pt x="34231" y="24136"/>
                    </a:lnTo>
                    <a:cubicBezTo>
                      <a:pt x="36207" y="24065"/>
                      <a:pt x="37767" y="22422"/>
                      <a:pt x="37696" y="20469"/>
                    </a:cubicBezTo>
                    <a:lnTo>
                      <a:pt x="37636" y="18541"/>
                    </a:lnTo>
                    <a:cubicBezTo>
                      <a:pt x="37600" y="17409"/>
                      <a:pt x="38493" y="16469"/>
                      <a:pt x="39636" y="16433"/>
                    </a:cubicBezTo>
                    <a:lnTo>
                      <a:pt x="42982" y="16314"/>
                    </a:lnTo>
                    <a:cubicBezTo>
                      <a:pt x="43004" y="16313"/>
                      <a:pt x="43026" y="16313"/>
                      <a:pt x="43048" y="16313"/>
                    </a:cubicBezTo>
                    <a:cubicBezTo>
                      <a:pt x="43772" y="16313"/>
                      <a:pt x="44422" y="16689"/>
                      <a:pt x="44792" y="17267"/>
                    </a:cubicBezTo>
                    <a:cubicBezTo>
                      <a:pt x="45460" y="18280"/>
                      <a:pt x="46628" y="18948"/>
                      <a:pt x="47943" y="18948"/>
                    </a:cubicBezTo>
                    <a:cubicBezTo>
                      <a:pt x="47988" y="18948"/>
                      <a:pt x="48033" y="18947"/>
                      <a:pt x="48078" y="18945"/>
                    </a:cubicBezTo>
                    <a:cubicBezTo>
                      <a:pt x="50162" y="18886"/>
                      <a:pt x="51793" y="17159"/>
                      <a:pt x="51721" y="15100"/>
                    </a:cubicBezTo>
                    <a:cubicBezTo>
                      <a:pt x="51663" y="13084"/>
                      <a:pt x="49985" y="11490"/>
                      <a:pt x="47961" y="11490"/>
                    </a:cubicBezTo>
                    <a:cubicBezTo>
                      <a:pt x="47916" y="11490"/>
                      <a:pt x="47872" y="11491"/>
                      <a:pt x="47828" y="11492"/>
                    </a:cubicBezTo>
                    <a:cubicBezTo>
                      <a:pt x="46459" y="11540"/>
                      <a:pt x="45292" y="12290"/>
                      <a:pt x="44661" y="13397"/>
                    </a:cubicBezTo>
                    <a:cubicBezTo>
                      <a:pt x="44327" y="14004"/>
                      <a:pt x="43673" y="14433"/>
                      <a:pt x="42911" y="14457"/>
                    </a:cubicBezTo>
                    <a:lnTo>
                      <a:pt x="39577" y="14564"/>
                    </a:lnTo>
                    <a:cubicBezTo>
                      <a:pt x="39554" y="14565"/>
                      <a:pt x="39532" y="14565"/>
                      <a:pt x="39510" y="14565"/>
                    </a:cubicBezTo>
                    <a:cubicBezTo>
                      <a:pt x="38397" y="14565"/>
                      <a:pt x="37480" y="13696"/>
                      <a:pt x="37434" y="12587"/>
                    </a:cubicBezTo>
                    <a:lnTo>
                      <a:pt x="37136" y="3432"/>
                    </a:lnTo>
                    <a:cubicBezTo>
                      <a:pt x="37078" y="1511"/>
                      <a:pt x="35484" y="0"/>
                      <a:pt x="3356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7" name="Google Shape;437;p20"/>
              <p:cNvSpPr/>
              <p:nvPr/>
            </p:nvSpPr>
            <p:spPr>
              <a:xfrm>
                <a:off x="933838" y="2025120"/>
                <a:ext cx="177598" cy="256034"/>
              </a:xfrm>
              <a:custGeom>
                <a:avLst/>
                <a:gdLst/>
                <a:ahLst/>
                <a:cxnLst/>
                <a:rect l="l" t="t" r="r" b="b"/>
                <a:pathLst>
                  <a:path w="4644" h="6013" extrusionOk="0">
                    <a:moveTo>
                      <a:pt x="3001" y="0"/>
                    </a:moveTo>
                    <a:cubicBezTo>
                      <a:pt x="2168" y="0"/>
                      <a:pt x="1417" y="346"/>
                      <a:pt x="882" y="881"/>
                    </a:cubicBezTo>
                    <a:cubicBezTo>
                      <a:pt x="334" y="1429"/>
                      <a:pt x="1" y="2179"/>
                      <a:pt x="1" y="3013"/>
                    </a:cubicBezTo>
                    <a:cubicBezTo>
                      <a:pt x="1" y="4668"/>
                      <a:pt x="1346" y="6013"/>
                      <a:pt x="3001" y="6013"/>
                    </a:cubicBezTo>
                    <a:lnTo>
                      <a:pt x="4644" y="6013"/>
                    </a:lnTo>
                    <a:lnTo>
                      <a:pt x="4644" y="0"/>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8" name="Google Shape;438;p20"/>
              <p:cNvSpPr/>
              <p:nvPr/>
            </p:nvSpPr>
            <p:spPr>
              <a:xfrm>
                <a:off x="1071816" y="1769540"/>
                <a:ext cx="1939277" cy="923442"/>
              </a:xfrm>
              <a:custGeom>
                <a:avLst/>
                <a:gdLst/>
                <a:ahLst/>
                <a:cxnLst/>
                <a:rect l="l" t="t" r="r" b="b"/>
                <a:pathLst>
                  <a:path w="50710" h="24147" extrusionOk="0">
                    <a:moveTo>
                      <a:pt x="3549" y="0"/>
                    </a:moveTo>
                    <a:cubicBezTo>
                      <a:pt x="1584" y="0"/>
                      <a:pt x="1" y="1596"/>
                      <a:pt x="1" y="3548"/>
                    </a:cubicBezTo>
                    <a:lnTo>
                      <a:pt x="1" y="20598"/>
                    </a:lnTo>
                    <a:cubicBezTo>
                      <a:pt x="1" y="22563"/>
                      <a:pt x="1584" y="24146"/>
                      <a:pt x="3549" y="24146"/>
                    </a:cubicBezTo>
                    <a:lnTo>
                      <a:pt x="33124" y="24146"/>
                    </a:lnTo>
                    <a:cubicBezTo>
                      <a:pt x="35088" y="24146"/>
                      <a:pt x="36684" y="22563"/>
                      <a:pt x="36684" y="20598"/>
                    </a:cubicBezTo>
                    <a:lnTo>
                      <a:pt x="36684" y="18669"/>
                    </a:lnTo>
                    <a:cubicBezTo>
                      <a:pt x="36684" y="17538"/>
                      <a:pt x="37600" y="16621"/>
                      <a:pt x="38720" y="16621"/>
                    </a:cubicBezTo>
                    <a:lnTo>
                      <a:pt x="42030" y="16621"/>
                    </a:lnTo>
                    <a:cubicBezTo>
                      <a:pt x="42780" y="16621"/>
                      <a:pt x="43435" y="17026"/>
                      <a:pt x="43792" y="17633"/>
                    </a:cubicBezTo>
                    <a:cubicBezTo>
                      <a:pt x="44447" y="18705"/>
                      <a:pt x="45625" y="19419"/>
                      <a:pt x="46983" y="19419"/>
                    </a:cubicBezTo>
                    <a:cubicBezTo>
                      <a:pt x="49042" y="19419"/>
                      <a:pt x="50709" y="17753"/>
                      <a:pt x="50709" y="15693"/>
                    </a:cubicBezTo>
                    <a:cubicBezTo>
                      <a:pt x="50709" y="13633"/>
                      <a:pt x="49042" y="11954"/>
                      <a:pt x="46983" y="11954"/>
                    </a:cubicBezTo>
                    <a:cubicBezTo>
                      <a:pt x="45625" y="11954"/>
                      <a:pt x="44447" y="12680"/>
                      <a:pt x="43792" y="13752"/>
                    </a:cubicBezTo>
                    <a:cubicBezTo>
                      <a:pt x="43435" y="14359"/>
                      <a:pt x="42780" y="14764"/>
                      <a:pt x="42030" y="14764"/>
                    </a:cubicBezTo>
                    <a:lnTo>
                      <a:pt x="38720" y="14764"/>
                    </a:lnTo>
                    <a:cubicBezTo>
                      <a:pt x="37600" y="14764"/>
                      <a:pt x="36684" y="13847"/>
                      <a:pt x="36684" y="12716"/>
                    </a:cubicBezTo>
                    <a:lnTo>
                      <a:pt x="36684" y="3548"/>
                    </a:lnTo>
                    <a:cubicBezTo>
                      <a:pt x="36684" y="1596"/>
                      <a:pt x="35088" y="0"/>
                      <a:pt x="33124" y="0"/>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39" name="Google Shape;439;p20"/>
              <p:cNvSpPr/>
              <p:nvPr/>
            </p:nvSpPr>
            <p:spPr>
              <a:xfrm>
                <a:off x="2752419" y="2253534"/>
                <a:ext cx="232247" cy="232247"/>
              </a:xfrm>
              <a:custGeom>
                <a:avLst/>
                <a:gdLst/>
                <a:ahLst/>
                <a:cxnLst/>
                <a:rect l="l" t="t" r="r" b="b"/>
                <a:pathLst>
                  <a:path w="6073" h="6073" extrusionOk="0">
                    <a:moveTo>
                      <a:pt x="3037" y="1"/>
                    </a:moveTo>
                    <a:cubicBezTo>
                      <a:pt x="1358" y="1"/>
                      <a:pt x="0" y="1358"/>
                      <a:pt x="0" y="3037"/>
                    </a:cubicBezTo>
                    <a:cubicBezTo>
                      <a:pt x="0" y="4716"/>
                      <a:pt x="1358" y="6073"/>
                      <a:pt x="3037" y="6073"/>
                    </a:cubicBezTo>
                    <a:cubicBezTo>
                      <a:pt x="4715" y="6073"/>
                      <a:pt x="6073" y="4716"/>
                      <a:pt x="6073" y="3037"/>
                    </a:cubicBezTo>
                    <a:cubicBezTo>
                      <a:pt x="6073" y="1358"/>
                      <a:pt x="4715" y="1"/>
                      <a:pt x="303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0" name="Google Shape;440;p20"/>
              <p:cNvSpPr/>
              <p:nvPr/>
            </p:nvSpPr>
            <p:spPr>
              <a:xfrm>
                <a:off x="935214" y="1799534"/>
                <a:ext cx="1606414" cy="368572"/>
              </a:xfrm>
              <a:custGeom>
                <a:avLst/>
                <a:gdLst/>
                <a:ahLst/>
                <a:cxnLst/>
                <a:rect l="l" t="t" r="r" b="b"/>
                <a:pathLst>
                  <a:path w="42006" h="8656" extrusionOk="0">
                    <a:moveTo>
                      <a:pt x="3001" y="0"/>
                    </a:moveTo>
                    <a:cubicBezTo>
                      <a:pt x="2168" y="0"/>
                      <a:pt x="1417" y="333"/>
                      <a:pt x="882" y="881"/>
                    </a:cubicBezTo>
                    <a:cubicBezTo>
                      <a:pt x="334" y="1429"/>
                      <a:pt x="1" y="2179"/>
                      <a:pt x="1" y="3012"/>
                    </a:cubicBezTo>
                    <a:lnTo>
                      <a:pt x="1" y="8311"/>
                    </a:lnTo>
                    <a:lnTo>
                      <a:pt x="24" y="8656"/>
                    </a:lnTo>
                    <a:cubicBezTo>
                      <a:pt x="108" y="7977"/>
                      <a:pt x="417" y="7358"/>
                      <a:pt x="882" y="6894"/>
                    </a:cubicBezTo>
                    <a:cubicBezTo>
                      <a:pt x="1417" y="6346"/>
                      <a:pt x="2168" y="6013"/>
                      <a:pt x="3001" y="6013"/>
                    </a:cubicBezTo>
                    <a:lnTo>
                      <a:pt x="39006" y="6013"/>
                    </a:lnTo>
                    <a:cubicBezTo>
                      <a:pt x="40660" y="6013"/>
                      <a:pt x="42006" y="4667"/>
                      <a:pt x="42006" y="3012"/>
                    </a:cubicBezTo>
                    <a:cubicBezTo>
                      <a:pt x="42006" y="2881"/>
                      <a:pt x="42006" y="2774"/>
                      <a:pt x="41982" y="2655"/>
                    </a:cubicBezTo>
                    <a:cubicBezTo>
                      <a:pt x="41815" y="1155"/>
                      <a:pt x="40541" y="0"/>
                      <a:pt x="3900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1" name="Google Shape;441;p20"/>
              <p:cNvSpPr/>
              <p:nvPr/>
            </p:nvSpPr>
            <p:spPr>
              <a:xfrm>
                <a:off x="935214" y="1769089"/>
                <a:ext cx="1606414" cy="384327"/>
              </a:xfrm>
              <a:custGeom>
                <a:avLst/>
                <a:gdLst/>
                <a:ahLst/>
                <a:cxnLst/>
                <a:rect l="l" t="t" r="r" b="b"/>
                <a:pathLst>
                  <a:path w="42006" h="9026" extrusionOk="0">
                    <a:moveTo>
                      <a:pt x="3001" y="1"/>
                    </a:moveTo>
                    <a:cubicBezTo>
                      <a:pt x="2168" y="1"/>
                      <a:pt x="1417" y="334"/>
                      <a:pt x="882" y="882"/>
                    </a:cubicBezTo>
                    <a:cubicBezTo>
                      <a:pt x="334" y="1429"/>
                      <a:pt x="1" y="2179"/>
                      <a:pt x="1" y="3013"/>
                    </a:cubicBezTo>
                    <a:lnTo>
                      <a:pt x="1" y="9026"/>
                    </a:lnTo>
                    <a:cubicBezTo>
                      <a:pt x="1" y="8192"/>
                      <a:pt x="334" y="7442"/>
                      <a:pt x="882" y="6894"/>
                    </a:cubicBezTo>
                    <a:cubicBezTo>
                      <a:pt x="1417" y="6359"/>
                      <a:pt x="2168" y="6013"/>
                      <a:pt x="3001" y="6013"/>
                    </a:cubicBezTo>
                    <a:lnTo>
                      <a:pt x="39006" y="6013"/>
                    </a:lnTo>
                    <a:cubicBezTo>
                      <a:pt x="40660" y="6013"/>
                      <a:pt x="42006" y="4668"/>
                      <a:pt x="42006" y="3013"/>
                    </a:cubicBezTo>
                    <a:cubicBezTo>
                      <a:pt x="42006" y="1346"/>
                      <a:pt x="40660" y="1"/>
                      <a:pt x="39006"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2" name="Google Shape;442;p20"/>
              <p:cNvSpPr txBox="1"/>
              <p:nvPr/>
            </p:nvSpPr>
            <p:spPr>
              <a:xfrm>
                <a:off x="1081172" y="2097663"/>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1000" dirty="0"/>
                  <a:t>Début de la R&amp;D</a:t>
                </a:r>
              </a:p>
              <a:p>
                <a:pPr marL="171450" lvl="0" indent="-171450">
                  <a:buFont typeface="Wingdings" panose="05000000000000000000" pitchFamily="2" charset="2"/>
                  <a:buChar char="q"/>
                </a:pPr>
                <a:r>
                  <a:rPr lang="fr-FR" sz="1000" dirty="0"/>
                  <a:t>Maquette 2x2 </a:t>
                </a:r>
              </a:p>
            </p:txBody>
          </p:sp>
          <p:sp>
            <p:nvSpPr>
              <p:cNvPr id="443" name="Google Shape;443;p20"/>
              <p:cNvSpPr txBox="1"/>
              <p:nvPr/>
            </p:nvSpPr>
            <p:spPr>
              <a:xfrm>
                <a:off x="1071825" y="1769313"/>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mj-lt"/>
                    <a:ea typeface="Fira Sans Extra Condensed Medium"/>
                    <a:cs typeface="Fira Sans Extra Condensed Medium"/>
                    <a:sym typeface="Fira Sans Extra Condensed Medium"/>
                  </a:rPr>
                  <a:t>Juillet 2025</a:t>
                </a:r>
                <a:endParaRPr sz="1600" dirty="0">
                  <a:solidFill>
                    <a:srgbClr val="FFFFFF"/>
                  </a:solidFill>
                  <a:latin typeface="+mj-lt"/>
                  <a:ea typeface="Fira Sans Extra Condensed Medium"/>
                  <a:cs typeface="Fira Sans Extra Condensed Medium"/>
                  <a:sym typeface="Fira Sans Extra Condensed Medium"/>
                </a:endParaRPr>
              </a:p>
            </p:txBody>
          </p:sp>
        </p:grpSp>
        <p:grpSp>
          <p:nvGrpSpPr>
            <p:cNvPr id="444" name="Google Shape;444;p20"/>
            <p:cNvGrpSpPr/>
            <p:nvPr/>
          </p:nvGrpSpPr>
          <p:grpSpPr>
            <a:xfrm>
              <a:off x="933838" y="3004176"/>
              <a:ext cx="2079971" cy="980591"/>
              <a:chOff x="933838" y="3004176"/>
              <a:chExt cx="2079971" cy="980591"/>
            </a:xfrm>
          </p:grpSpPr>
          <p:sp>
            <p:nvSpPr>
              <p:cNvPr id="445" name="Google Shape;445;p20"/>
              <p:cNvSpPr/>
              <p:nvPr/>
            </p:nvSpPr>
            <p:spPr>
              <a:xfrm>
                <a:off x="1033115" y="3023886"/>
                <a:ext cx="1980694" cy="960881"/>
              </a:xfrm>
              <a:custGeom>
                <a:avLst/>
                <a:gdLst/>
                <a:ahLst/>
                <a:cxnLst/>
                <a:rect l="l" t="t" r="r" b="b"/>
                <a:pathLst>
                  <a:path w="51793" h="25126" extrusionOk="0">
                    <a:moveTo>
                      <a:pt x="33544" y="0"/>
                    </a:moveTo>
                    <a:cubicBezTo>
                      <a:pt x="33507" y="0"/>
                      <a:pt x="33470" y="1"/>
                      <a:pt x="33433" y="2"/>
                    </a:cubicBezTo>
                    <a:lnTo>
                      <a:pt x="3537" y="990"/>
                    </a:lnTo>
                    <a:cubicBezTo>
                      <a:pt x="1548" y="1050"/>
                      <a:pt x="0" y="2693"/>
                      <a:pt x="60" y="4657"/>
                    </a:cubicBezTo>
                    <a:lnTo>
                      <a:pt x="620" y="21695"/>
                    </a:lnTo>
                    <a:cubicBezTo>
                      <a:pt x="690" y="23611"/>
                      <a:pt x="2284" y="25126"/>
                      <a:pt x="4211" y="25126"/>
                    </a:cubicBezTo>
                    <a:cubicBezTo>
                      <a:pt x="4248" y="25126"/>
                      <a:pt x="4285" y="25125"/>
                      <a:pt x="4322" y="25124"/>
                    </a:cubicBezTo>
                    <a:lnTo>
                      <a:pt x="34231" y="24136"/>
                    </a:lnTo>
                    <a:cubicBezTo>
                      <a:pt x="36207" y="24076"/>
                      <a:pt x="37767" y="22433"/>
                      <a:pt x="37696" y="20469"/>
                    </a:cubicBezTo>
                    <a:lnTo>
                      <a:pt x="37636" y="18540"/>
                    </a:lnTo>
                    <a:cubicBezTo>
                      <a:pt x="37600" y="17409"/>
                      <a:pt x="38493" y="16468"/>
                      <a:pt x="39636" y="16433"/>
                    </a:cubicBezTo>
                    <a:lnTo>
                      <a:pt x="42982" y="16325"/>
                    </a:lnTo>
                    <a:cubicBezTo>
                      <a:pt x="43004" y="16325"/>
                      <a:pt x="43026" y="16324"/>
                      <a:pt x="43049" y="16324"/>
                    </a:cubicBezTo>
                    <a:cubicBezTo>
                      <a:pt x="43772" y="16324"/>
                      <a:pt x="44422" y="16700"/>
                      <a:pt x="44792" y="17266"/>
                    </a:cubicBezTo>
                    <a:cubicBezTo>
                      <a:pt x="45460" y="18291"/>
                      <a:pt x="46628" y="18959"/>
                      <a:pt x="47943" y="18959"/>
                    </a:cubicBezTo>
                    <a:cubicBezTo>
                      <a:pt x="47988" y="18959"/>
                      <a:pt x="48033" y="18958"/>
                      <a:pt x="48078" y="18957"/>
                    </a:cubicBezTo>
                    <a:cubicBezTo>
                      <a:pt x="50162" y="18885"/>
                      <a:pt x="51793" y="17159"/>
                      <a:pt x="51721" y="15099"/>
                    </a:cubicBezTo>
                    <a:cubicBezTo>
                      <a:pt x="51663" y="13076"/>
                      <a:pt x="49974" y="11490"/>
                      <a:pt x="47940" y="11490"/>
                    </a:cubicBezTo>
                    <a:cubicBezTo>
                      <a:pt x="47903" y="11490"/>
                      <a:pt x="47865" y="11490"/>
                      <a:pt x="47828" y="11491"/>
                    </a:cubicBezTo>
                    <a:cubicBezTo>
                      <a:pt x="46459" y="11539"/>
                      <a:pt x="45292" y="12301"/>
                      <a:pt x="44661" y="13396"/>
                    </a:cubicBezTo>
                    <a:cubicBezTo>
                      <a:pt x="44327" y="14004"/>
                      <a:pt x="43673" y="14432"/>
                      <a:pt x="42911" y="14456"/>
                    </a:cubicBezTo>
                    <a:lnTo>
                      <a:pt x="39577" y="14575"/>
                    </a:lnTo>
                    <a:cubicBezTo>
                      <a:pt x="39555" y="14576"/>
                      <a:pt x="39533" y="14576"/>
                      <a:pt x="39511" y="14576"/>
                    </a:cubicBezTo>
                    <a:cubicBezTo>
                      <a:pt x="38397" y="14576"/>
                      <a:pt x="37480" y="13696"/>
                      <a:pt x="37434" y="12599"/>
                    </a:cubicBezTo>
                    <a:lnTo>
                      <a:pt x="37136" y="3431"/>
                    </a:lnTo>
                    <a:cubicBezTo>
                      <a:pt x="37078" y="1515"/>
                      <a:pt x="35472" y="0"/>
                      <a:pt x="33544"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6" name="Google Shape;446;p20"/>
              <p:cNvSpPr/>
              <p:nvPr/>
            </p:nvSpPr>
            <p:spPr>
              <a:xfrm>
                <a:off x="933838" y="3261739"/>
                <a:ext cx="177598" cy="256061"/>
              </a:xfrm>
              <a:custGeom>
                <a:avLst/>
                <a:gdLst/>
                <a:ahLst/>
                <a:cxnLst/>
                <a:rect l="l" t="t" r="r" b="b"/>
                <a:pathLst>
                  <a:path w="4644" h="6014" extrusionOk="0">
                    <a:moveTo>
                      <a:pt x="3001" y="1"/>
                    </a:moveTo>
                    <a:cubicBezTo>
                      <a:pt x="2168" y="1"/>
                      <a:pt x="1417" y="334"/>
                      <a:pt x="882" y="882"/>
                    </a:cubicBezTo>
                    <a:cubicBezTo>
                      <a:pt x="334" y="1417"/>
                      <a:pt x="1" y="2179"/>
                      <a:pt x="1" y="3001"/>
                    </a:cubicBezTo>
                    <a:cubicBezTo>
                      <a:pt x="1" y="4668"/>
                      <a:pt x="1346" y="6013"/>
                      <a:pt x="3001" y="6013"/>
                    </a:cubicBezTo>
                    <a:lnTo>
                      <a:pt x="4644" y="6013"/>
                    </a:lnTo>
                    <a:lnTo>
                      <a:pt x="4644"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7" name="Google Shape;447;p20"/>
              <p:cNvSpPr/>
              <p:nvPr/>
            </p:nvSpPr>
            <p:spPr>
              <a:xfrm>
                <a:off x="1071816" y="3005721"/>
                <a:ext cx="1939277" cy="923901"/>
              </a:xfrm>
              <a:custGeom>
                <a:avLst/>
                <a:gdLst/>
                <a:ahLst/>
                <a:cxnLst/>
                <a:rect l="l" t="t" r="r" b="b"/>
                <a:pathLst>
                  <a:path w="50710" h="24159" extrusionOk="0">
                    <a:moveTo>
                      <a:pt x="3549" y="1"/>
                    </a:moveTo>
                    <a:cubicBezTo>
                      <a:pt x="1584" y="1"/>
                      <a:pt x="1" y="1596"/>
                      <a:pt x="1" y="3561"/>
                    </a:cubicBezTo>
                    <a:lnTo>
                      <a:pt x="1" y="20610"/>
                    </a:lnTo>
                    <a:cubicBezTo>
                      <a:pt x="1" y="22563"/>
                      <a:pt x="1584" y="24158"/>
                      <a:pt x="3549" y="24158"/>
                    </a:cubicBezTo>
                    <a:lnTo>
                      <a:pt x="33124" y="24158"/>
                    </a:lnTo>
                    <a:cubicBezTo>
                      <a:pt x="35088" y="24158"/>
                      <a:pt x="36684" y="22563"/>
                      <a:pt x="36684" y="20610"/>
                    </a:cubicBezTo>
                    <a:lnTo>
                      <a:pt x="36684" y="18670"/>
                    </a:lnTo>
                    <a:cubicBezTo>
                      <a:pt x="36684" y="17550"/>
                      <a:pt x="37600" y="16634"/>
                      <a:pt x="38720" y="16634"/>
                    </a:cubicBezTo>
                    <a:lnTo>
                      <a:pt x="42030" y="16634"/>
                    </a:lnTo>
                    <a:cubicBezTo>
                      <a:pt x="42780" y="16634"/>
                      <a:pt x="43435" y="17039"/>
                      <a:pt x="43792" y="17634"/>
                    </a:cubicBezTo>
                    <a:cubicBezTo>
                      <a:pt x="44447" y="18705"/>
                      <a:pt x="45625" y="19432"/>
                      <a:pt x="46983" y="19432"/>
                    </a:cubicBezTo>
                    <a:cubicBezTo>
                      <a:pt x="49042" y="19432"/>
                      <a:pt x="50709" y="17765"/>
                      <a:pt x="50709" y="15693"/>
                    </a:cubicBezTo>
                    <a:cubicBezTo>
                      <a:pt x="50709" y="13633"/>
                      <a:pt x="49042" y="11966"/>
                      <a:pt x="46983" y="11966"/>
                    </a:cubicBezTo>
                    <a:cubicBezTo>
                      <a:pt x="45625" y="11966"/>
                      <a:pt x="44447" y="12693"/>
                      <a:pt x="43792" y="13764"/>
                    </a:cubicBezTo>
                    <a:cubicBezTo>
                      <a:pt x="43435" y="14360"/>
                      <a:pt x="42780" y="14764"/>
                      <a:pt x="42030" y="14764"/>
                    </a:cubicBezTo>
                    <a:lnTo>
                      <a:pt x="38720" y="14764"/>
                    </a:lnTo>
                    <a:cubicBezTo>
                      <a:pt x="37600" y="14764"/>
                      <a:pt x="36684" y="13848"/>
                      <a:pt x="36684" y="12728"/>
                    </a:cubicBezTo>
                    <a:lnTo>
                      <a:pt x="36684" y="3561"/>
                    </a:lnTo>
                    <a:cubicBezTo>
                      <a:pt x="36684" y="1596"/>
                      <a:pt x="35088" y="1"/>
                      <a:pt x="33124" y="1"/>
                    </a:cubicBezTo>
                    <a:close/>
                  </a:path>
                </a:pathLst>
              </a:custGeom>
              <a:solidFill>
                <a:srgbClr val="FDFD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8" name="Google Shape;448;p20"/>
              <p:cNvSpPr/>
              <p:nvPr/>
            </p:nvSpPr>
            <p:spPr>
              <a:xfrm>
                <a:off x="2752419" y="3489753"/>
                <a:ext cx="232247" cy="232706"/>
              </a:xfrm>
              <a:custGeom>
                <a:avLst/>
                <a:gdLst/>
                <a:ahLst/>
                <a:cxnLst/>
                <a:rect l="l" t="t" r="r" b="b"/>
                <a:pathLst>
                  <a:path w="6073" h="6085" extrusionOk="0">
                    <a:moveTo>
                      <a:pt x="3037" y="0"/>
                    </a:moveTo>
                    <a:cubicBezTo>
                      <a:pt x="1358" y="0"/>
                      <a:pt x="0" y="1369"/>
                      <a:pt x="0" y="3036"/>
                    </a:cubicBezTo>
                    <a:cubicBezTo>
                      <a:pt x="0" y="4715"/>
                      <a:pt x="1358" y="6084"/>
                      <a:pt x="3037" y="6084"/>
                    </a:cubicBezTo>
                    <a:cubicBezTo>
                      <a:pt x="4715" y="6084"/>
                      <a:pt x="6073" y="4715"/>
                      <a:pt x="6073" y="3036"/>
                    </a:cubicBezTo>
                    <a:cubicBezTo>
                      <a:pt x="6073" y="1369"/>
                      <a:pt x="4715" y="0"/>
                      <a:pt x="3037" y="0"/>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49" name="Google Shape;449;p20"/>
              <p:cNvSpPr/>
              <p:nvPr/>
            </p:nvSpPr>
            <p:spPr>
              <a:xfrm>
                <a:off x="935214" y="3035660"/>
                <a:ext cx="1606414" cy="369104"/>
              </a:xfrm>
              <a:custGeom>
                <a:avLst/>
                <a:gdLst/>
                <a:ahLst/>
                <a:cxnLst/>
                <a:rect l="l" t="t" r="r" b="b"/>
                <a:pathLst>
                  <a:path w="42006" h="8669" extrusionOk="0">
                    <a:moveTo>
                      <a:pt x="3001" y="0"/>
                    </a:moveTo>
                    <a:cubicBezTo>
                      <a:pt x="2168" y="0"/>
                      <a:pt x="1417" y="346"/>
                      <a:pt x="882" y="881"/>
                    </a:cubicBezTo>
                    <a:cubicBezTo>
                      <a:pt x="334" y="1429"/>
                      <a:pt x="1" y="2179"/>
                      <a:pt x="1" y="3013"/>
                    </a:cubicBezTo>
                    <a:lnTo>
                      <a:pt x="1" y="8311"/>
                    </a:lnTo>
                    <a:lnTo>
                      <a:pt x="24" y="8668"/>
                    </a:lnTo>
                    <a:cubicBezTo>
                      <a:pt x="108" y="7978"/>
                      <a:pt x="417" y="7370"/>
                      <a:pt x="882" y="6894"/>
                    </a:cubicBezTo>
                    <a:cubicBezTo>
                      <a:pt x="1417" y="6358"/>
                      <a:pt x="2168" y="6013"/>
                      <a:pt x="3001" y="6013"/>
                    </a:cubicBezTo>
                    <a:lnTo>
                      <a:pt x="39006" y="6013"/>
                    </a:lnTo>
                    <a:cubicBezTo>
                      <a:pt x="40660" y="6013"/>
                      <a:pt x="42006" y="4668"/>
                      <a:pt x="42006" y="3013"/>
                    </a:cubicBezTo>
                    <a:cubicBezTo>
                      <a:pt x="42006" y="2894"/>
                      <a:pt x="42006" y="2775"/>
                      <a:pt x="41982" y="2655"/>
                    </a:cubicBezTo>
                    <a:cubicBezTo>
                      <a:pt x="41815" y="1167"/>
                      <a:pt x="40541" y="0"/>
                      <a:pt x="39006" y="0"/>
                    </a:cubicBezTo>
                    <a:close/>
                  </a:path>
                </a:pathLst>
              </a:custGeom>
              <a:solidFill>
                <a:srgbClr val="B7B7B7">
                  <a:alpha val="55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latin typeface="+mj-lt"/>
                  <a:ea typeface="Fira Sans Extra Condensed"/>
                  <a:cs typeface="Fira Sans Extra Condensed"/>
                  <a:sym typeface="Fira Sans Extra Condensed"/>
                </a:endParaRPr>
              </a:p>
            </p:txBody>
          </p:sp>
          <p:sp>
            <p:nvSpPr>
              <p:cNvPr id="450" name="Google Shape;450;p20"/>
              <p:cNvSpPr/>
              <p:nvPr/>
            </p:nvSpPr>
            <p:spPr>
              <a:xfrm>
                <a:off x="935214" y="3005729"/>
                <a:ext cx="1606414" cy="383794"/>
              </a:xfrm>
              <a:custGeom>
                <a:avLst/>
                <a:gdLst/>
                <a:ahLst/>
                <a:cxnLst/>
                <a:rect l="l" t="t" r="r" b="b"/>
                <a:pathLst>
                  <a:path w="42006" h="9014" extrusionOk="0">
                    <a:moveTo>
                      <a:pt x="3001" y="1"/>
                    </a:moveTo>
                    <a:cubicBezTo>
                      <a:pt x="2168" y="1"/>
                      <a:pt x="1417" y="334"/>
                      <a:pt x="882" y="882"/>
                    </a:cubicBezTo>
                    <a:cubicBezTo>
                      <a:pt x="334" y="1418"/>
                      <a:pt x="1" y="2168"/>
                      <a:pt x="1" y="3001"/>
                    </a:cubicBezTo>
                    <a:lnTo>
                      <a:pt x="1" y="9014"/>
                    </a:lnTo>
                    <a:cubicBezTo>
                      <a:pt x="1" y="8192"/>
                      <a:pt x="334" y="7430"/>
                      <a:pt x="882" y="6895"/>
                    </a:cubicBezTo>
                    <a:cubicBezTo>
                      <a:pt x="1417" y="6347"/>
                      <a:pt x="2168" y="6014"/>
                      <a:pt x="3001" y="6014"/>
                    </a:cubicBezTo>
                    <a:lnTo>
                      <a:pt x="39006" y="6014"/>
                    </a:lnTo>
                    <a:cubicBezTo>
                      <a:pt x="40660" y="6014"/>
                      <a:pt x="42006" y="4668"/>
                      <a:pt x="42006" y="3001"/>
                    </a:cubicBezTo>
                    <a:cubicBezTo>
                      <a:pt x="42006" y="1346"/>
                      <a:pt x="40660" y="1"/>
                      <a:pt x="39006"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latin typeface="+mj-lt"/>
                  <a:ea typeface="Fira Sans Extra Condensed"/>
                  <a:cs typeface="Fira Sans Extra Condensed"/>
                  <a:sym typeface="Fira Sans Extra Condensed"/>
                </a:endParaRPr>
              </a:p>
            </p:txBody>
          </p:sp>
          <p:sp>
            <p:nvSpPr>
              <p:cNvPr id="451" name="Google Shape;451;p20"/>
              <p:cNvSpPr txBox="1"/>
              <p:nvPr/>
            </p:nvSpPr>
            <p:spPr>
              <a:xfrm>
                <a:off x="1081172" y="3338113"/>
                <a:ext cx="1390200" cy="534900"/>
              </a:xfrm>
              <a:prstGeom prst="rect">
                <a:avLst/>
              </a:prstGeom>
              <a:noFill/>
              <a:ln>
                <a:noFill/>
              </a:ln>
            </p:spPr>
            <p:txBody>
              <a:bodyPr spcFirstLastPara="1" wrap="square" lIns="91425" tIns="91425" rIns="91425" bIns="91425" anchor="ctr" anchorCtr="0">
                <a:noAutofit/>
              </a:bodyPr>
              <a:lstStyle/>
              <a:p>
                <a:pPr marL="171450" lvl="0" indent="-171450">
                  <a:buFont typeface="Wingdings" panose="05000000000000000000" pitchFamily="2" charset="2"/>
                  <a:buChar char="q"/>
                </a:pPr>
                <a:r>
                  <a:rPr lang="fr-FR" sz="900" dirty="0"/>
                  <a:t>Maquette finale 8x8</a:t>
                </a:r>
              </a:p>
              <a:p>
                <a:pPr marL="171450" lvl="0" indent="-171450">
                  <a:buFont typeface="Wingdings" panose="05000000000000000000" pitchFamily="2" charset="2"/>
                  <a:buChar char="q"/>
                </a:pPr>
                <a:r>
                  <a:rPr lang="fr-FR" sz="900" dirty="0"/>
                  <a:t>Test et Rectification</a:t>
                </a:r>
              </a:p>
              <a:p>
                <a:pPr marL="171450" lvl="0" indent="-171450">
                  <a:buFont typeface="Wingdings" panose="05000000000000000000" pitchFamily="2" charset="2"/>
                  <a:buChar char="q"/>
                </a:pPr>
                <a:r>
                  <a:rPr lang="fr-FR" sz="900" dirty="0"/>
                  <a:t>Fin de la R&amp;D</a:t>
                </a:r>
              </a:p>
            </p:txBody>
          </p:sp>
          <p:sp>
            <p:nvSpPr>
              <p:cNvPr id="452" name="Google Shape;452;p20"/>
              <p:cNvSpPr txBox="1"/>
              <p:nvPr/>
            </p:nvSpPr>
            <p:spPr>
              <a:xfrm>
                <a:off x="1056441" y="3004176"/>
                <a:ext cx="1469700" cy="25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dirty="0">
                    <a:solidFill>
                      <a:srgbClr val="FFFFFF"/>
                    </a:solidFill>
                    <a:latin typeface="+mj-lt"/>
                    <a:ea typeface="Fira Sans Extra Condensed Medium"/>
                    <a:cs typeface="Fira Sans Extra Condensed Medium"/>
                    <a:sym typeface="Fira Sans Extra Condensed Medium"/>
                  </a:rPr>
                  <a:t>Décembre 2025</a:t>
                </a:r>
                <a:endParaRPr dirty="0">
                  <a:solidFill>
                    <a:srgbClr val="FFFFFF"/>
                  </a:solidFill>
                  <a:latin typeface="+mj-lt"/>
                  <a:ea typeface="Fira Sans Extra Condensed Medium"/>
                  <a:cs typeface="Fira Sans Extra Condensed Medium"/>
                  <a:sym typeface="Fira Sans Extra Condensed Medium"/>
                </a:endParaRPr>
              </a:p>
            </p:txBody>
          </p:sp>
        </p:grpSp>
      </p:grpSp>
      <p:sp>
        <p:nvSpPr>
          <p:cNvPr id="6" name="Google Shape;709;p32">
            <a:extLst>
              <a:ext uri="{FF2B5EF4-FFF2-40B4-BE49-F238E27FC236}">
                <a16:creationId xmlns:a16="http://schemas.microsoft.com/office/drawing/2014/main" id="{DF7E9311-01F9-933F-023E-99C621D33755}"/>
              </a:ext>
            </a:extLst>
          </p:cNvPr>
          <p:cNvSpPr txBox="1">
            <a:spLocks/>
          </p:cNvSpPr>
          <p:nvPr/>
        </p:nvSpPr>
        <p:spPr>
          <a:xfrm>
            <a:off x="507451" y="305320"/>
            <a:ext cx="3668309" cy="7560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Schibsted Grotesk"/>
              <a:buNone/>
              <a:defRPr sz="60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lt1"/>
              </a:buClr>
              <a:buSzPts val="6000"/>
              <a:buFont typeface="Schibsted Grotesk"/>
              <a:buNone/>
              <a:defRPr sz="6000" b="0" i="0" u="none" strike="noStrike" cap="none">
                <a:solidFill>
                  <a:schemeClr val="lt1"/>
                </a:solidFill>
                <a:latin typeface="Schibsted Grotesk"/>
                <a:ea typeface="Schibsted Grotesk"/>
                <a:cs typeface="Schibsted Grotesk"/>
                <a:sym typeface="Schibsted Grotesk"/>
              </a:defRPr>
            </a:lvl9pPr>
          </a:lstStyle>
          <a:p>
            <a:pPr algn="l"/>
            <a:r>
              <a:rPr lang="en" sz="4800" dirty="0"/>
              <a:t>03</a:t>
            </a:r>
          </a:p>
        </p:txBody>
      </p:sp>
      <p:sp>
        <p:nvSpPr>
          <p:cNvPr id="7" name="Google Shape;708;p32">
            <a:extLst>
              <a:ext uri="{FF2B5EF4-FFF2-40B4-BE49-F238E27FC236}">
                <a16:creationId xmlns:a16="http://schemas.microsoft.com/office/drawing/2014/main" id="{8C7B5E58-1812-F359-F600-14E27CC37664}"/>
              </a:ext>
            </a:extLst>
          </p:cNvPr>
          <p:cNvSpPr txBox="1">
            <a:spLocks/>
          </p:cNvSpPr>
          <p:nvPr/>
        </p:nvSpPr>
        <p:spPr>
          <a:xfrm>
            <a:off x="1741355" y="305320"/>
            <a:ext cx="2546562" cy="697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Schibsted Grotesk"/>
              <a:buNone/>
              <a:defRPr sz="4500" b="0" i="0" u="none" strike="noStrike" cap="none">
                <a:solidFill>
                  <a:schemeClr val="dk1"/>
                </a:solidFill>
                <a:latin typeface="Schibsted Grotesk"/>
                <a:ea typeface="Schibsted Grotesk"/>
                <a:cs typeface="Schibsted Grotesk"/>
                <a:sym typeface="Schibsted Grotesk"/>
              </a:defRPr>
            </a:lvl1pPr>
            <a:lvl2pPr marR="0" lvl="1"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2pPr>
            <a:lvl3pPr marR="0" lvl="2"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3pPr>
            <a:lvl4pPr marR="0" lvl="3"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4pPr>
            <a:lvl5pPr marR="0" lvl="4"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5pPr>
            <a:lvl6pPr marR="0" lvl="5"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6pPr>
            <a:lvl7pPr marR="0" lvl="6"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7pPr>
            <a:lvl8pPr marR="0" lvl="7"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8pPr>
            <a:lvl9pPr marR="0" lvl="8" algn="ctr" rtl="0">
              <a:lnSpc>
                <a:spcPct val="100000"/>
              </a:lnSpc>
              <a:spcBef>
                <a:spcPts val="0"/>
              </a:spcBef>
              <a:spcAft>
                <a:spcPts val="0"/>
              </a:spcAft>
              <a:buClr>
                <a:schemeClr val="dk1"/>
              </a:buClr>
              <a:buSzPts val="3600"/>
              <a:buFont typeface="Schibsted Grotesk"/>
              <a:buNone/>
              <a:defRPr sz="3600" b="0" i="0" u="none" strike="noStrike" cap="none">
                <a:solidFill>
                  <a:schemeClr val="dk1"/>
                </a:solidFill>
                <a:latin typeface="Schibsted Grotesk"/>
                <a:ea typeface="Schibsted Grotesk"/>
                <a:cs typeface="Schibsted Grotesk"/>
                <a:sym typeface="Schibsted Grotesk"/>
              </a:defRPr>
            </a:lvl9pPr>
          </a:lstStyle>
          <a:p>
            <a:pPr algn="l"/>
            <a:r>
              <a:rPr lang="fr-FR" sz="3600" dirty="0"/>
              <a:t>Prévisions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Systems Engineering Business Plan by Slidesgo">
  <a:themeElements>
    <a:clrScheme name="Simple Light">
      <a:dk1>
        <a:srgbClr val="383838"/>
      </a:dk1>
      <a:lt1>
        <a:srgbClr val="EAEAEA"/>
      </a:lt1>
      <a:dk2>
        <a:srgbClr val="BABABA"/>
      </a:dk2>
      <a:lt2>
        <a:srgbClr val="FFFFFF"/>
      </a:lt2>
      <a:accent1>
        <a:srgbClr val="595959"/>
      </a:accent1>
      <a:accent2>
        <a:srgbClr val="FFFFFF"/>
      </a:accent2>
      <a:accent3>
        <a:srgbClr val="FFFFFF"/>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2286</TotalTime>
  <Words>2655</Words>
  <Application>Microsoft Office PowerPoint</Application>
  <PresentationFormat>Affichage à l'écran (16:9)</PresentationFormat>
  <Paragraphs>594</Paragraphs>
  <Slides>27</Slides>
  <Notes>26</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27</vt:i4>
      </vt:variant>
    </vt:vector>
  </HeadingPairs>
  <TitlesOfParts>
    <vt:vector size="37" baseType="lpstr">
      <vt:lpstr>Arial</vt:lpstr>
      <vt:lpstr>Wingdings</vt:lpstr>
      <vt:lpstr>Amatic SC</vt:lpstr>
      <vt:lpstr>Schibsted Grotesk</vt:lpstr>
      <vt:lpstr>Raleway</vt:lpstr>
      <vt:lpstr>Figtree</vt:lpstr>
      <vt:lpstr>Schibsted Grotesk SemiBold</vt:lpstr>
      <vt:lpstr>Anaheim</vt:lpstr>
      <vt:lpstr>Courier New</vt:lpstr>
      <vt:lpstr>Systems Engineering Business Plan by Slidesgo</vt:lpstr>
      <vt:lpstr>Projet Étudiant Chess 2.1</vt:lpstr>
      <vt:lpstr>01</vt:lpstr>
      <vt:lpstr>Genèse</vt:lpstr>
      <vt:lpstr>Présentation PowerPoint</vt:lpstr>
      <vt:lpstr>Présentation PowerPoint</vt:lpstr>
      <vt:lpstr>Présentation PowerPoint</vt:lpstr>
      <vt:lpstr>Les intérêts pour le GEII et l’IUT !</vt:lpstr>
      <vt:lpstr>Prévisions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Faisabilité</vt:lpstr>
      <vt:lpstr>Présentation PowerPoint</vt:lpstr>
      <vt:lpstr>Présentation PowerPoint</vt:lpstr>
      <vt:lpstr>Présentation PowerPoint</vt:lpstr>
      <vt:lpstr>Présentation PowerPoint</vt:lpstr>
      <vt:lpstr>Présentation PowerPoint</vt:lpstr>
      <vt:lpstr>Projections futures</vt:lpstr>
      <vt:lpstr>Projections futures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Laurentin Turcat</dc:creator>
  <cp:lastModifiedBy>Laurentin Turcat</cp:lastModifiedBy>
  <cp:revision>55</cp:revision>
  <dcterms:modified xsi:type="dcterms:W3CDTF">2025-05-06T15:26:17Z</dcterms:modified>
</cp:coreProperties>
</file>